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3.xml" ContentType="application/vnd.openxmlformats-officedocument.them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2"/>
  </p:sldMasterIdLst>
  <p:notesMasterIdLst>
    <p:notesMasterId r:id="rId20"/>
  </p:notesMasterIdLst>
  <p:sldIdLst>
    <p:sldId id="274" r:id="rId3"/>
    <p:sldId id="260" r:id="rId4"/>
    <p:sldId id="262" r:id="rId5"/>
    <p:sldId id="294" r:id="rId6"/>
    <p:sldId id="259" r:id="rId7"/>
    <p:sldId id="257" r:id="rId8"/>
    <p:sldId id="278" r:id="rId9"/>
    <p:sldId id="277" r:id="rId10"/>
    <p:sldId id="263" r:id="rId11"/>
    <p:sldId id="264" r:id="rId12"/>
    <p:sldId id="265" r:id="rId13"/>
    <p:sldId id="267" r:id="rId14"/>
    <p:sldId id="266" r:id="rId15"/>
    <p:sldId id="268" r:id="rId16"/>
    <p:sldId id="269" r:id="rId17"/>
    <p:sldId id="270" r:id="rId18"/>
    <p:sldId id="295"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6">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7E7E7E"/>
    <a:srgbClr val="D38A3B"/>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8" d="100"/>
          <a:sy n="108" d="100"/>
        </p:scale>
        <p:origin x="1230" y="102"/>
      </p:cViewPr>
      <p:guideLst>
        <p:guide orient="horz" pos="2106"/>
        <p:guide pos="38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A8A-4988-A1A8-FB1E5DE5A597}"/>
            </c:ext>
          </c:extLst>
        </c:ser>
        <c:ser>
          <c:idx val="1"/>
          <c:order val="1"/>
          <c:tx>
            <c:strRef>
              <c:f>Sheet1!$C$1</c:f>
              <c:strCache>
                <c:ptCount val="1"/>
                <c:pt idx="0">
                  <c:v>系列 2</c:v>
                </c:pt>
              </c:strCache>
            </c:strRef>
          </c:tx>
          <c:spPr>
            <a:solidFill>
              <a:srgbClr val="D38A3B"/>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A8A-4988-A1A8-FB1E5DE5A597}"/>
            </c:ext>
          </c:extLst>
        </c:ser>
        <c:ser>
          <c:idx val="2"/>
          <c:order val="2"/>
          <c:tx>
            <c:strRef>
              <c:f>Sheet1!$D$1</c:f>
              <c:strCache>
                <c:ptCount val="1"/>
                <c:pt idx="0">
                  <c:v>系列 3</c:v>
                </c:pt>
              </c:strCache>
            </c:strRef>
          </c:tx>
          <c:spPr>
            <a:solidFill>
              <a:srgbClr val="7E7E7E"/>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A8A-4988-A1A8-FB1E5DE5A597}"/>
            </c:ext>
          </c:extLst>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endParaRPr lang="zh-CN"/>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611-4443-A597-E1C5C0918168}"/>
            </c:ext>
          </c:extLst>
        </c:ser>
        <c:ser>
          <c:idx val="1"/>
          <c:order val="1"/>
          <c:tx>
            <c:strRef>
              <c:f>Sheet1!$C$1</c:f>
              <c:strCache>
                <c:ptCount val="1"/>
                <c:pt idx="0">
                  <c:v>系列 2</c:v>
                </c:pt>
              </c:strCache>
            </c:strRef>
          </c:tx>
          <c:spPr>
            <a:solidFill>
              <a:srgbClr val="D38A3B"/>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611-4443-A597-E1C5C0918168}"/>
            </c:ext>
          </c:extLst>
        </c:ser>
        <c:ser>
          <c:idx val="2"/>
          <c:order val="2"/>
          <c:tx>
            <c:strRef>
              <c:f>Sheet1!$D$1</c:f>
              <c:strCache>
                <c:ptCount val="1"/>
                <c:pt idx="0">
                  <c:v>系列 3</c:v>
                </c:pt>
              </c:strCache>
            </c:strRef>
          </c:tx>
          <c:spPr>
            <a:solidFill>
              <a:srgbClr val="7E7E7E"/>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611-4443-A597-E1C5C0918168}"/>
            </c:ext>
          </c:extLst>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endParaRPr lang="zh-CN"/>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7D6-4FAB-8D40-F0F1A52EF268}"/>
            </c:ext>
          </c:extLst>
        </c:ser>
        <c:ser>
          <c:idx val="1"/>
          <c:order val="1"/>
          <c:tx>
            <c:strRef>
              <c:f>Sheet1!$C$1</c:f>
              <c:strCache>
                <c:ptCount val="1"/>
                <c:pt idx="0">
                  <c:v>系列 2</c:v>
                </c:pt>
              </c:strCache>
            </c:strRef>
          </c:tx>
          <c:spPr>
            <a:solidFill>
              <a:srgbClr val="D38A3B"/>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7D6-4FAB-8D40-F0F1A52EF268}"/>
            </c:ext>
          </c:extLst>
        </c:ser>
        <c:ser>
          <c:idx val="2"/>
          <c:order val="2"/>
          <c:tx>
            <c:strRef>
              <c:f>Sheet1!$D$1</c:f>
              <c:strCache>
                <c:ptCount val="1"/>
                <c:pt idx="0">
                  <c:v>系列 3</c:v>
                </c:pt>
              </c:strCache>
            </c:strRef>
          </c:tx>
          <c:spPr>
            <a:solidFill>
              <a:srgbClr val="7E7E7E"/>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7D6-4FAB-8D40-F0F1A52EF268}"/>
            </c:ext>
          </c:extLst>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endParaRPr lang="zh-CN"/>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48E-4AEA-8B2E-4773E8E56E18}"/>
            </c:ext>
          </c:extLst>
        </c:ser>
        <c:ser>
          <c:idx val="1"/>
          <c:order val="1"/>
          <c:tx>
            <c:strRef>
              <c:f>Sheet1!$C$1</c:f>
              <c:strCache>
                <c:ptCount val="1"/>
                <c:pt idx="0">
                  <c:v>系列 2</c:v>
                </c:pt>
              </c:strCache>
            </c:strRef>
          </c:tx>
          <c:spPr>
            <a:solidFill>
              <a:srgbClr val="D38A3B"/>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48E-4AEA-8B2E-4773E8E56E18}"/>
            </c:ext>
          </c:extLst>
        </c:ser>
        <c:ser>
          <c:idx val="2"/>
          <c:order val="2"/>
          <c:tx>
            <c:strRef>
              <c:f>Sheet1!$D$1</c:f>
              <c:strCache>
                <c:ptCount val="1"/>
                <c:pt idx="0">
                  <c:v>系列 3</c:v>
                </c:pt>
              </c:strCache>
            </c:strRef>
          </c:tx>
          <c:spPr>
            <a:solidFill>
              <a:srgbClr val="7E7E7E"/>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48E-4AEA-8B2E-4773E8E56E18}"/>
            </c:ext>
          </c:extLst>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endParaRPr lang="zh-CN"/>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4D855A-0BF9-419B-ACF1-0C160D3E2EF1}" type="datetimeFigureOut">
              <a:rPr lang="zh-CN" altLang="en-US" smtClean="0"/>
              <a:t>2022/6/13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BBC3F9-076C-4B9E-8FDA-C22DF297C9C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Master" Target="../slideMasters/slideMaster1.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slideMaster" Target="../slideMasters/slideMaster2.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s>
</file>

<file path=ppt/slideLayouts/_rels/slideLayout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normAutofit/>
          </a:bodyPr>
          <a:lstStyle>
            <a:lvl1pPr algn="ctr">
              <a:defRPr sz="2800"/>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7"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920A2-0BB5-4809-BABE-84F3C903B1A6}" type="datetime1">
              <a:rPr lang="zh-CN" altLang="en-US" smtClean="0"/>
              <a:t>2022/6/13</a:t>
            </a:fld>
            <a:endParaRPr lang="zh-CN" altLang="en-US" dirty="0"/>
          </a:p>
        </p:txBody>
      </p:sp>
      <p:sp>
        <p:nvSpPr>
          <p:cNvPr id="8"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9"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0" name="标题 1"/>
          <p:cNvSpPr txBox="1"/>
          <p:nvPr userDrawn="1"/>
        </p:nvSpPr>
        <p:spPr>
          <a:xfrm>
            <a:off x="345760" y="53696"/>
            <a:ext cx="1139970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a:lstStyle>
          <a:p>
            <a:r>
              <a:rPr lang="zh-CN" altLang="en-US"/>
              <a:t>单击此处编辑母版标题样式</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41439" cy="1325563"/>
          </a:xfrm>
          <a:prstGeom prst="rect">
            <a:avLst/>
          </a:prstGeom>
        </p:spPr>
        <p:txBody>
          <a:bodyPr/>
          <a:lstStyle/>
          <a:p>
            <a:r>
              <a:rPr lang="zh-CN" altLang="en-US" dirty="0"/>
              <a:t>单击此处编辑母版标题样式</a:t>
            </a:r>
          </a:p>
        </p:txBody>
      </p:sp>
      <p:sp>
        <p:nvSpPr>
          <p:cNvPr id="8" name="文本占位符 2"/>
          <p:cNvSpPr>
            <a:spLocks noGrp="1"/>
          </p:cNvSpPr>
          <p:nvPr>
            <p:ph idx="1" hasCustomPrompt="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4117B-0281-47AF-9378-6187DBD54C4D}" type="datetime1">
              <a:rPr lang="zh-CN" altLang="en-US" smtClean="0"/>
              <a:t>2022/6/13</a:t>
            </a:fld>
            <a:endParaRPr lang="zh-CN" altLang="en-US" dirty="0"/>
          </a:p>
        </p:txBody>
      </p:sp>
      <p:sp>
        <p:nvSpPr>
          <p:cNvPr id="13"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14"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0048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345760" y="1825625"/>
            <a:ext cx="5674040" cy="4351338"/>
          </a:xfrm>
        </p:spPr>
        <p:txBody>
          <a:bodyPr/>
          <a:lstStyle>
            <a:lvl2pPr>
              <a:defRPr b="1"/>
            </a:lvl2pPr>
            <a:lvl3pPr>
              <a:defRPr b="1"/>
            </a:lvl3p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sp>
        <p:nvSpPr>
          <p:cNvPr id="8" name="内容占位符 2"/>
          <p:cNvSpPr>
            <a:spLocks noGrp="1"/>
          </p:cNvSpPr>
          <p:nvPr>
            <p:ph sz="half" idx="11" hasCustomPrompt="1"/>
          </p:nvPr>
        </p:nvSpPr>
        <p:spPr>
          <a:xfrm>
            <a:off x="6172200" y="1825625"/>
            <a:ext cx="5674040" cy="4351338"/>
          </a:xfrm>
        </p:spPr>
        <p:txBody>
          <a:bodyPr/>
          <a:lstStyle>
            <a:lvl2pPr>
              <a:defRPr b="1"/>
            </a:lvl2pPr>
            <a:lvl3pPr>
              <a:defRPr b="1"/>
            </a:lvl3p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98B-65BF-49B8-BEFB-48EBB7D29A57}" type="datetime1">
              <a:rPr lang="zh-CN" altLang="en-US" smtClean="0"/>
              <a:t>2022/6/13</a:t>
            </a:fld>
            <a:endParaRPr lang="zh-CN" altLang="en-US" dirty="0"/>
          </a:p>
        </p:txBody>
      </p:sp>
      <p:sp>
        <p:nvSpPr>
          <p:cNvPr id="10"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12"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4" name="内容占位符 3"/>
          <p:cNvSpPr>
            <a:spLocks noGrp="1"/>
          </p:cNvSpPr>
          <p:nvPr>
            <p:ph sz="half" idx="2" hasCustomPrompt="1"/>
          </p:nvPr>
        </p:nvSpPr>
        <p:spPr>
          <a:xfrm>
            <a:off x="345760" y="2141009"/>
            <a:ext cx="5651815" cy="3684588"/>
          </a:xfrm>
        </p:spPr>
        <p:txBody>
          <a:bodyPr/>
          <a:lstStyle/>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内容占位符 5"/>
          <p:cNvSpPr>
            <a:spLocks noGrp="1"/>
          </p:cNvSpPr>
          <p:nvPr>
            <p:ph sz="quarter" idx="4" hasCustomPrompt="1"/>
          </p:nvPr>
        </p:nvSpPr>
        <p:spPr>
          <a:xfrm>
            <a:off x="6172199" y="2141009"/>
            <a:ext cx="5651815" cy="3684588"/>
          </a:xfrm>
        </p:spPr>
        <p:txBody>
          <a:bodyPr/>
          <a:lstStyle/>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6" name="标题 1"/>
          <p:cNvSpPr>
            <a:spLocks noGrp="1"/>
          </p:cNvSpPr>
          <p:nvPr>
            <p:ph type="title"/>
          </p:nvPr>
        </p:nvSpPr>
        <p:spPr>
          <a:xfrm>
            <a:off x="345760" y="108126"/>
            <a:ext cx="11478254" cy="1325563"/>
          </a:xfrm>
          <a:prstGeom prst="rect">
            <a:avLst/>
          </a:prstGeom>
        </p:spPr>
        <p:txBody>
          <a:bodyPr/>
          <a:lstStyle/>
          <a:p>
            <a:r>
              <a:rPr lang="zh-CN" altLang="en-US" dirty="0"/>
              <a:t>单击此处编辑母版标题样式</a:t>
            </a:r>
          </a:p>
        </p:txBody>
      </p:sp>
      <p:sp>
        <p:nvSpPr>
          <p:cNvPr id="10" name="日期占位符 3"/>
          <p:cNvSpPr>
            <a:spLocks noGrp="1"/>
          </p:cNvSpPr>
          <p:nvPr>
            <p:ph type="dt" sz="half" idx="10"/>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A74AB-EB2A-4F4B-9225-A351446D34EA}" type="datetime1">
              <a:rPr lang="zh-CN" altLang="en-US" smtClean="0"/>
              <a:t>2022/6/13</a:t>
            </a:fld>
            <a:endParaRPr lang="zh-CN" altLang="en-US" dirty="0"/>
          </a:p>
        </p:txBody>
      </p:sp>
      <p:sp>
        <p:nvSpPr>
          <p:cNvPr id="11" name="灯片编号占位符 5"/>
          <p:cNvSpPr>
            <a:spLocks noGrp="1"/>
          </p:cNvSpPr>
          <p:nvPr>
            <p:ph type="sldNum" sz="quarter" idx="11"/>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12" name="页脚占位符 6"/>
          <p:cNvSpPr>
            <a:spLocks noGrp="1"/>
          </p:cNvSpPr>
          <p:nvPr>
            <p:ph type="ftr" sz="quarter" idx="12"/>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7" name="文本占位符 2"/>
          <p:cNvSpPr>
            <a:spLocks noGrp="1"/>
          </p:cNvSpPr>
          <p:nvPr>
            <p:ph type="body" idx="1"/>
          </p:nvPr>
        </p:nvSpPr>
        <p:spPr>
          <a:xfrm>
            <a:off x="345760"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18" name="文本占位符 2"/>
          <p:cNvSpPr>
            <a:spLocks noGrp="1"/>
          </p:cNvSpPr>
          <p:nvPr>
            <p:ph type="body" idx="13"/>
          </p:nvPr>
        </p:nvSpPr>
        <p:spPr>
          <a:xfrm>
            <a:off x="6194427"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410812" cy="1325563"/>
          </a:xfrm>
          <a:prstGeom prst="rect">
            <a:avLst/>
          </a:prstGeom>
        </p:spPr>
        <p:txBody>
          <a:bodyPr/>
          <a:lstStyle/>
          <a:p>
            <a:r>
              <a:rPr lang="zh-CN" altLang="en-US"/>
              <a:t>单击此处编辑母版标题样式</a:t>
            </a:r>
          </a:p>
        </p:txBody>
      </p:sp>
      <p:sp>
        <p:nvSpPr>
          <p:cNvPr id="6"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1CBCD-7AB1-4AC9-8F72-6298DB18CE38}" type="datetime1">
              <a:rPr lang="zh-CN" altLang="en-US" smtClean="0"/>
              <a:t>2022/6/13</a:t>
            </a:fld>
            <a:endParaRPr lang="zh-CN" altLang="en-US" dirty="0"/>
          </a:p>
        </p:txBody>
      </p:sp>
      <p:sp>
        <p:nvSpPr>
          <p:cNvPr id="7"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8"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8C007-6EDD-4369-ABE2-C7BE70A91A13}" type="datetime1">
              <a:rPr lang="zh-CN" altLang="en-US" smtClean="0"/>
              <a:t>2022/6/13</a:t>
            </a:fld>
            <a:endParaRPr lang="zh-CN" altLang="en-US" dirty="0"/>
          </a:p>
        </p:txBody>
      </p:sp>
      <p:sp>
        <p:nvSpPr>
          <p:cNvPr id="6"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7"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1510875" y="1725769"/>
            <a:ext cx="4017044" cy="3828566"/>
            <a:chOff x="1301325" y="1725769"/>
            <a:chExt cx="4017044" cy="3828566"/>
          </a:xfrm>
        </p:grpSpPr>
        <p:sp>
          <p:nvSpPr>
            <p:cNvPr id="7" name="椭圆 6"/>
            <p:cNvSpPr/>
            <p:nvPr/>
          </p:nvSpPr>
          <p:spPr>
            <a:xfrm>
              <a:off x="2212299" y="1725769"/>
              <a:ext cx="2195096" cy="2195096"/>
            </a:xfrm>
            <a:prstGeom prst="ellipse">
              <a:avLst/>
            </a:prstGeom>
            <a:solidFill>
              <a:schemeClr val="tx1">
                <a:lumMod val="75000"/>
                <a:lumOff val="25000"/>
              </a:schemeClr>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1301325" y="3359239"/>
              <a:ext cx="2195096" cy="2195096"/>
            </a:xfrm>
            <a:prstGeom prst="ellipse">
              <a:avLst/>
            </a:prstGeom>
            <a:solidFill>
              <a:srgbClr val="D38A3B"/>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3123273" y="3359239"/>
              <a:ext cx="2195096" cy="2195096"/>
            </a:xfrm>
            <a:prstGeom prst="ellipse">
              <a:avLst/>
            </a:prstGeom>
            <a:solidFill>
              <a:srgbClr val="7E7E7E"/>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userDrawn="1"/>
        </p:nvGrpSpPr>
        <p:grpSpPr>
          <a:xfrm>
            <a:off x="756841" y="1740643"/>
            <a:ext cx="4355696" cy="4355696"/>
            <a:chOff x="637442" y="1740643"/>
            <a:chExt cx="4355696" cy="4355696"/>
          </a:xfrm>
        </p:grpSpPr>
        <p:sp>
          <p:nvSpPr>
            <p:cNvPr id="11" name="弧 13"/>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2" name="弧 14"/>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3" name="组合 12"/>
          <p:cNvGrpSpPr/>
          <p:nvPr userDrawn="1"/>
        </p:nvGrpSpPr>
        <p:grpSpPr>
          <a:xfrm flipH="1">
            <a:off x="1813031" y="1740643"/>
            <a:ext cx="4355696" cy="4355696"/>
            <a:chOff x="637442" y="1740643"/>
            <a:chExt cx="4355696" cy="4355696"/>
          </a:xfrm>
        </p:grpSpPr>
        <p:sp>
          <p:nvSpPr>
            <p:cNvPr id="14" name="弧 16"/>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5" name="弧 17"/>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6" name="组合 15"/>
          <p:cNvGrpSpPr/>
          <p:nvPr userDrawn="1"/>
        </p:nvGrpSpPr>
        <p:grpSpPr>
          <a:xfrm>
            <a:off x="6482170" y="1996193"/>
            <a:ext cx="5009409" cy="3540420"/>
            <a:chOff x="6482170" y="1996193"/>
            <a:chExt cx="5009409" cy="3540420"/>
          </a:xfrm>
        </p:grpSpPr>
        <p:grpSp>
          <p:nvGrpSpPr>
            <p:cNvPr id="17" name="组合 2"/>
            <p:cNvGrpSpPr/>
            <p:nvPr>
              <p:custDataLst>
                <p:tags r:id="rId3"/>
              </p:custDataLst>
            </p:nvPr>
          </p:nvGrpSpPr>
          <p:grpSpPr>
            <a:xfrm>
              <a:off x="6482170" y="1996193"/>
              <a:ext cx="4564401" cy="734096"/>
              <a:chOff x="6824287" y="1686705"/>
              <a:chExt cx="4564401" cy="734096"/>
            </a:xfrm>
          </p:grpSpPr>
          <p:sp>
            <p:nvSpPr>
              <p:cNvPr id="24" name="矩形 5"/>
              <p:cNvSpPr/>
              <p:nvPr>
                <p:custDataLst>
                  <p:tags r:id="rId10"/>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5" name="椭圆 21"/>
              <p:cNvSpPr/>
              <p:nvPr>
                <p:custDataLst>
                  <p:tags r:id="rId11"/>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rPr>
                  <a:t>1</a:t>
                </a:r>
                <a:endParaRPr kumimoji="1" lang="zh-CN" altLang="en-US"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26" name="矩形 26"/>
              <p:cNvSpPr/>
              <p:nvPr>
                <p:custDataLst>
                  <p:tags r:id="rId12"/>
                </p:custDataLst>
              </p:nvPr>
            </p:nvSpPr>
            <p:spPr>
              <a:xfrm>
                <a:off x="7732406" y="181236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p>
            </p:txBody>
          </p:sp>
        </p:grpSp>
        <p:grpSp>
          <p:nvGrpSpPr>
            <p:cNvPr id="18" name="组合 2"/>
            <p:cNvGrpSpPr/>
            <p:nvPr>
              <p:custDataLst>
                <p:tags r:id="rId4"/>
              </p:custDataLst>
            </p:nvPr>
          </p:nvGrpSpPr>
          <p:grpSpPr>
            <a:xfrm>
              <a:off x="6550988" y="4798566"/>
              <a:ext cx="4337272" cy="738047"/>
              <a:chOff x="6893105" y="1682754"/>
              <a:chExt cx="4337272" cy="738047"/>
            </a:xfrm>
          </p:grpSpPr>
          <p:sp>
            <p:nvSpPr>
              <p:cNvPr id="22" name="矩形 5"/>
              <p:cNvSpPr/>
              <p:nvPr>
                <p:custDataLst>
                  <p:tags r:id="rId8"/>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3" name="椭圆 22"/>
              <p:cNvSpPr/>
              <p:nvPr>
                <p:custDataLst>
                  <p:tags r:id="rId9"/>
                </p:custDataLst>
              </p:nvPr>
            </p:nvSpPr>
            <p:spPr>
              <a:xfrm>
                <a:off x="6893105" y="1682754"/>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3</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nvGrpSpPr>
            <p:cNvPr id="19" name="组合 2"/>
            <p:cNvGrpSpPr/>
            <p:nvPr>
              <p:custDataLst>
                <p:tags r:id="rId5"/>
              </p:custDataLst>
            </p:nvPr>
          </p:nvGrpSpPr>
          <p:grpSpPr>
            <a:xfrm>
              <a:off x="7085489" y="3399355"/>
              <a:ext cx="4406090" cy="734096"/>
              <a:chOff x="6824287" y="1686705"/>
              <a:chExt cx="4406090" cy="734096"/>
            </a:xfrm>
          </p:grpSpPr>
          <p:sp>
            <p:nvSpPr>
              <p:cNvPr id="20" name="矩形 5"/>
              <p:cNvSpPr/>
              <p:nvPr>
                <p:custDataLst>
                  <p:tags r:id="rId6"/>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1" name="椭圆 21"/>
              <p:cNvSpPr/>
              <p:nvPr>
                <p:custDataLst>
                  <p:tags r:id="rId7"/>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2</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grpSp>
        <p:nvGrpSpPr>
          <p:cNvPr id="27" name="组合 26"/>
          <p:cNvGrpSpPr/>
          <p:nvPr userDrawn="1"/>
        </p:nvGrpSpPr>
        <p:grpSpPr>
          <a:xfrm>
            <a:off x="1686638" y="3766403"/>
            <a:ext cx="1722104" cy="1126202"/>
            <a:chOff x="1465466" y="4506124"/>
            <a:chExt cx="1722104" cy="1126202"/>
          </a:xfrm>
        </p:grpSpPr>
        <p:sp>
          <p:nvSpPr>
            <p:cNvPr id="28" name="文本框 27"/>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p>
          </p:txBody>
        </p:sp>
        <p:sp>
          <p:nvSpPr>
            <p:cNvPr id="29" name="文本框 28"/>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0" name="组合 29"/>
          <p:cNvGrpSpPr/>
          <p:nvPr userDrawn="1"/>
        </p:nvGrpSpPr>
        <p:grpSpPr>
          <a:xfrm>
            <a:off x="3570320" y="3766403"/>
            <a:ext cx="1722104" cy="1126202"/>
            <a:chOff x="1465466" y="4506124"/>
            <a:chExt cx="1722104" cy="1126202"/>
          </a:xfrm>
        </p:grpSpPr>
        <p:sp>
          <p:nvSpPr>
            <p:cNvPr id="31" name="文本框 30"/>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p>
          </p:txBody>
        </p:sp>
        <p:sp>
          <p:nvSpPr>
            <p:cNvPr id="32" name="文本框 31"/>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3" name="组合 32"/>
          <p:cNvGrpSpPr/>
          <p:nvPr userDrawn="1"/>
        </p:nvGrpSpPr>
        <p:grpSpPr>
          <a:xfrm>
            <a:off x="2676479" y="2132408"/>
            <a:ext cx="1722104" cy="1074269"/>
            <a:chOff x="1465466" y="4558057"/>
            <a:chExt cx="1722104" cy="1074269"/>
          </a:xfrm>
        </p:grpSpPr>
        <p:sp>
          <p:nvSpPr>
            <p:cNvPr id="34" name="文本框 33"/>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p>
          </p:txBody>
        </p:sp>
        <p:sp>
          <p:nvSpPr>
            <p:cNvPr id="35" name="文本框 34"/>
            <p:cNvSpPr txBox="1"/>
            <p:nvPr/>
          </p:nvSpPr>
          <p:spPr>
            <a:xfrm>
              <a:off x="1552358" y="4558057"/>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sp>
        <p:nvSpPr>
          <p:cNvPr id="36" name="矩形 26"/>
          <p:cNvSpPr/>
          <p:nvPr userDrawn="1">
            <p:custDataLst>
              <p:tags r:id="rId1"/>
            </p:custDataLst>
          </p:nvPr>
        </p:nvSpPr>
        <p:spPr>
          <a:xfrm>
            <a:off x="7942010" y="352207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p>
        </p:txBody>
      </p:sp>
      <p:sp>
        <p:nvSpPr>
          <p:cNvPr id="37" name="矩形 26"/>
          <p:cNvSpPr/>
          <p:nvPr userDrawn="1">
            <p:custDataLst>
              <p:tags r:id="rId2"/>
            </p:custDataLst>
          </p:nvPr>
        </p:nvSpPr>
        <p:spPr>
          <a:xfrm>
            <a:off x="7419879" y="4933515"/>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p>
        </p:txBody>
      </p:sp>
      <p:sp>
        <p:nvSpPr>
          <p:cNvPr id="38" name="标题 1"/>
          <p:cNvSpPr>
            <a:spLocks noGrp="1"/>
          </p:cNvSpPr>
          <p:nvPr>
            <p:ph type="title"/>
          </p:nvPr>
        </p:nvSpPr>
        <p:spPr>
          <a:xfrm>
            <a:off x="345760" y="53696"/>
            <a:ext cx="11399706" cy="1325563"/>
          </a:xfrm>
        </p:spPr>
        <p:txBody>
          <a:bodyPr/>
          <a:lstStyle/>
          <a:p>
            <a:r>
              <a:rPr lang="zh-CN" altLang="en-US" dirty="0"/>
              <a:t>单击此处编辑母版标题样式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6" name="Chart 7"/>
          <p:cNvGraphicFramePr/>
          <p:nvPr userDrawn="1">
            <p:custDataLst>
              <p:tags r:id="rId1"/>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组合 6"/>
          <p:cNvGrpSpPr/>
          <p:nvPr userDrawn="1"/>
        </p:nvGrpSpPr>
        <p:grpSpPr>
          <a:xfrm>
            <a:off x="1038763" y="1910101"/>
            <a:ext cx="4114799" cy="1132826"/>
            <a:chOff x="5091396" y="4595433"/>
            <a:chExt cx="3602995" cy="1132826"/>
          </a:xfrm>
        </p:grpSpPr>
        <p:sp>
          <p:nvSpPr>
            <p:cNvPr id="8"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0" name="组合 9"/>
          <p:cNvGrpSpPr/>
          <p:nvPr userDrawn="1"/>
        </p:nvGrpSpPr>
        <p:grpSpPr>
          <a:xfrm>
            <a:off x="1038763" y="3243799"/>
            <a:ext cx="4114800" cy="825050"/>
            <a:chOff x="5091396" y="4595433"/>
            <a:chExt cx="3602995" cy="825050"/>
          </a:xfrm>
        </p:grpSpPr>
        <p:sp>
          <p:nvSpPr>
            <p:cNvPr id="11"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3" name="组合 12"/>
          <p:cNvGrpSpPr/>
          <p:nvPr userDrawn="1"/>
        </p:nvGrpSpPr>
        <p:grpSpPr>
          <a:xfrm>
            <a:off x="1038763" y="4577498"/>
            <a:ext cx="4114799" cy="825050"/>
            <a:chOff x="5091396" y="4595433"/>
            <a:chExt cx="3602995" cy="825050"/>
          </a:xfrm>
        </p:grpSpPr>
        <p:sp>
          <p:nvSpPr>
            <p:cNvPr id="14"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5"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sp>
        <p:nvSpPr>
          <p:cNvPr id="6" name="矩形: 圆角 5"/>
          <p:cNvSpPr/>
          <p:nvPr userDrawn="1"/>
        </p:nvSpPr>
        <p:spPr>
          <a:xfrm>
            <a:off x="4508183" y="1981200"/>
            <a:ext cx="3175635" cy="524968"/>
          </a:xfrm>
          <a:prstGeom prst="roundRect">
            <a:avLst>
              <a:gd name="adj" fmla="val 50000"/>
            </a:avLst>
          </a:prstGeom>
          <a:solidFill>
            <a:schemeClr val="tx1">
              <a:lumMod val="75000"/>
              <a:lumOff val="25000"/>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noProof="0" dirty="0">
                <a:solidFill>
                  <a:schemeClr val="bg1"/>
                </a:solidFill>
                <a:latin typeface="OPPOSans R" panose="00020600040101010101" pitchFamily="18" charset="-122"/>
                <a:ea typeface="OPPOSans R" panose="00020600040101010101" pitchFamily="18" charset="-122"/>
                <a:cs typeface="OPPOSans R" panose="00020600040101010101" pitchFamily="18" charset="-122"/>
                <a:sym typeface="+mn-lt"/>
              </a:rPr>
              <a:t>二级</a:t>
            </a:r>
            <a:r>
              <a:rPr kumimoji="0" lang="zh-CN" altLang="en-US" sz="2400" b="1" i="0" u="none" strike="noStrike" kern="0" cap="none" spc="0" normalizeH="0" baseline="0" noProof="0" dirty="0">
                <a:ln>
                  <a:noFill/>
                </a:ln>
                <a:solidFill>
                  <a:schemeClr val="bg1"/>
                </a:solidFill>
                <a:effectLst/>
                <a:uLnTx/>
                <a:uFillTx/>
                <a:latin typeface="OPPOSans R" panose="00020600040101010101" pitchFamily="18" charset="-122"/>
                <a:ea typeface="OPPOSans R" panose="00020600040101010101" pitchFamily="18" charset="-122"/>
                <a:cs typeface="OPPOSans R" panose="00020600040101010101" pitchFamily="18" charset="-122"/>
                <a:sym typeface="+mn-lt"/>
              </a:rPr>
              <a:t>标题内容</a:t>
            </a:r>
          </a:p>
        </p:txBody>
      </p:sp>
      <p:sp>
        <p:nvSpPr>
          <p:cNvPr id="7" name="任意多边形: 形状 6"/>
          <p:cNvSpPr/>
          <p:nvPr userDrawn="1"/>
        </p:nvSpPr>
        <p:spPr>
          <a:xfrm>
            <a:off x="0" y="1636322"/>
            <a:ext cx="12192000" cy="2380928"/>
          </a:xfrm>
          <a:custGeom>
            <a:avLst/>
            <a:gdLst>
              <a:gd name="connsiteX0" fmla="*/ 11522076 w 11522076"/>
              <a:gd name="connsiteY0" fmla="*/ 0 h 3941789"/>
              <a:gd name="connsiteX1" fmla="*/ 11522076 w 11522076"/>
              <a:gd name="connsiteY1" fmla="*/ 1224382 h 3941789"/>
              <a:gd name="connsiteX2" fmla="*/ 11521429 w 11522076"/>
              <a:gd name="connsiteY2" fmla="*/ 1225205 h 3941789"/>
              <a:gd name="connsiteX3" fmla="*/ 5761036 w 11522076"/>
              <a:gd name="connsiteY3" fmla="*/ 3941789 h 3941789"/>
              <a:gd name="connsiteX4" fmla="*/ 643 w 11522076"/>
              <a:gd name="connsiteY4" fmla="*/ 1225205 h 3941789"/>
              <a:gd name="connsiteX5" fmla="*/ 0 w 11522076"/>
              <a:gd name="connsiteY5" fmla="*/ 1224388 h 3941789"/>
              <a:gd name="connsiteX6" fmla="*/ 0 w 11522076"/>
              <a:gd name="connsiteY6" fmla="*/ 5 h 3941789"/>
              <a:gd name="connsiteX7" fmla="*/ 43659 w 11522076"/>
              <a:gd name="connsiteY7" fmla="*/ 54380 h 3941789"/>
              <a:gd name="connsiteX8" fmla="*/ 5761036 w 11522076"/>
              <a:gd name="connsiteY8" fmla="*/ 2719314 h 3941789"/>
              <a:gd name="connsiteX9" fmla="*/ 11478414 w 11522076"/>
              <a:gd name="connsiteY9" fmla="*/ 54380 h 39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22076" h="3941789">
                <a:moveTo>
                  <a:pt x="11522076" y="0"/>
                </a:moveTo>
                <a:lnTo>
                  <a:pt x="11522076" y="1224382"/>
                </a:lnTo>
                <a:lnTo>
                  <a:pt x="11521429" y="1225205"/>
                </a:lnTo>
                <a:cubicBezTo>
                  <a:pt x="10152230" y="2884291"/>
                  <a:pt x="8080129" y="3941789"/>
                  <a:pt x="5761036" y="3941789"/>
                </a:cubicBezTo>
                <a:cubicBezTo>
                  <a:pt x="3441943" y="3941789"/>
                  <a:pt x="1369842" y="2884291"/>
                  <a:pt x="643" y="1225205"/>
                </a:cubicBezTo>
                <a:lnTo>
                  <a:pt x="0" y="1224388"/>
                </a:lnTo>
                <a:lnTo>
                  <a:pt x="0" y="5"/>
                </a:lnTo>
                <a:lnTo>
                  <a:pt x="43659" y="54380"/>
                </a:lnTo>
                <a:cubicBezTo>
                  <a:pt x="1413038" y="1683733"/>
                  <a:pt x="3466101" y="2719314"/>
                  <a:pt x="5761036" y="2719314"/>
                </a:cubicBezTo>
                <a:cubicBezTo>
                  <a:pt x="8055972" y="2719314"/>
                  <a:pt x="10109034" y="1683733"/>
                  <a:pt x="11478414" y="54380"/>
                </a:cubicBezTo>
                <a:close/>
              </a:path>
            </a:pathLst>
          </a:custGeom>
          <a:solidFill>
            <a:srgbClr val="F1F1F1"/>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1F1F1"/>
              </a:solidFill>
              <a:effectLst/>
              <a:uLnTx/>
              <a:uFillTx/>
              <a:latin typeface="OPPOSans R" panose="00020600040101010101" pitchFamily="18" charset="-122"/>
              <a:ea typeface="OPPOSans R" panose="00020600040101010101" pitchFamily="18" charset="-122"/>
              <a:cs typeface="+mn-cs"/>
            </a:endParaRPr>
          </a:p>
        </p:txBody>
      </p:sp>
      <p:grpSp>
        <p:nvGrpSpPr>
          <p:cNvPr id="8" name="组合 7"/>
          <p:cNvGrpSpPr/>
          <p:nvPr userDrawn="1"/>
        </p:nvGrpSpPr>
        <p:grpSpPr>
          <a:xfrm>
            <a:off x="1414116" y="4013515"/>
            <a:ext cx="2625000" cy="1296648"/>
            <a:chOff x="1243264" y="2300891"/>
            <a:chExt cx="2625000" cy="1296648"/>
          </a:xfrm>
        </p:grpSpPr>
        <p:sp>
          <p:nvSpPr>
            <p:cNvPr id="9"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11" name="组合 10"/>
          <p:cNvGrpSpPr/>
          <p:nvPr userDrawn="1"/>
        </p:nvGrpSpPr>
        <p:grpSpPr>
          <a:xfrm>
            <a:off x="4783500" y="4544946"/>
            <a:ext cx="2625000" cy="1296648"/>
            <a:chOff x="1243264" y="2300891"/>
            <a:chExt cx="2625000" cy="1296648"/>
          </a:xfrm>
        </p:grpSpPr>
        <p:sp>
          <p:nvSpPr>
            <p:cNvPr id="12"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14" name="组合 13"/>
          <p:cNvGrpSpPr/>
          <p:nvPr userDrawn="1"/>
        </p:nvGrpSpPr>
        <p:grpSpPr>
          <a:xfrm>
            <a:off x="8197096" y="4013515"/>
            <a:ext cx="2625000" cy="1296648"/>
            <a:chOff x="1243264" y="2300891"/>
            <a:chExt cx="2625000" cy="1296648"/>
          </a:xfrm>
        </p:grpSpPr>
        <p:sp>
          <p:nvSpPr>
            <p:cNvPr id="15"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sp>
        <p:nvSpPr>
          <p:cNvPr id="17" name="椭圆 16"/>
          <p:cNvSpPr/>
          <p:nvPr userDrawn="1"/>
        </p:nvSpPr>
        <p:spPr>
          <a:xfrm>
            <a:off x="2269416" y="2722688"/>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18" name="组合 17"/>
          <p:cNvGrpSpPr/>
          <p:nvPr userDrawn="1"/>
        </p:nvGrpSpPr>
        <p:grpSpPr>
          <a:xfrm>
            <a:off x="2505711" y="2937132"/>
            <a:ext cx="408939" cy="476746"/>
            <a:chOff x="965948" y="1862616"/>
            <a:chExt cx="534637" cy="623285"/>
          </a:xfrm>
          <a:solidFill>
            <a:schemeClr val="bg1"/>
          </a:solidFill>
        </p:grpSpPr>
        <p:sp>
          <p:nvSpPr>
            <p:cNvPr id="19" name="任意多边形 9"/>
            <p:cNvSpPr>
              <a:spLocks noEditPoints="1"/>
            </p:cNvSpPr>
            <p:nvPr>
              <p:custDataLst>
                <p:tags r:id="rId5"/>
              </p:custDataLst>
            </p:nvPr>
          </p:nvSpPr>
          <p:spPr bwMode="auto">
            <a:xfrm>
              <a:off x="965948" y="1862616"/>
              <a:ext cx="534637" cy="623285"/>
            </a:xfrm>
            <a:custGeom>
              <a:avLst/>
              <a:gdLst>
                <a:gd name="T0" fmla="*/ 579 w 636"/>
                <a:gd name="T1" fmla="*/ 0 h 746"/>
                <a:gd name="T2" fmla="*/ 57 w 636"/>
                <a:gd name="T3" fmla="*/ 0 h 746"/>
                <a:gd name="T4" fmla="*/ 0 w 636"/>
                <a:gd name="T5" fmla="*/ 57 h 746"/>
                <a:gd name="T6" fmla="*/ 0 w 636"/>
                <a:gd name="T7" fmla="*/ 689 h 746"/>
                <a:gd name="T8" fmla="*/ 57 w 636"/>
                <a:gd name="T9" fmla="*/ 746 h 746"/>
                <a:gd name="T10" fmla="*/ 579 w 636"/>
                <a:gd name="T11" fmla="*/ 746 h 746"/>
                <a:gd name="T12" fmla="*/ 636 w 636"/>
                <a:gd name="T13" fmla="*/ 689 h 746"/>
                <a:gd name="T14" fmla="*/ 636 w 636"/>
                <a:gd name="T15" fmla="*/ 57 h 746"/>
                <a:gd name="T16" fmla="*/ 579 w 636"/>
                <a:gd name="T17" fmla="*/ 0 h 746"/>
                <a:gd name="T18" fmla="*/ 43 w 636"/>
                <a:gd name="T19" fmla="*/ 689 h 746"/>
                <a:gd name="T20" fmla="*/ 43 w 636"/>
                <a:gd name="T21" fmla="*/ 57 h 746"/>
                <a:gd name="T22" fmla="*/ 57 w 636"/>
                <a:gd name="T23" fmla="*/ 43 h 746"/>
                <a:gd name="T24" fmla="*/ 94 w 636"/>
                <a:gd name="T25" fmla="*/ 43 h 746"/>
                <a:gd name="T26" fmla="*/ 94 w 636"/>
                <a:gd name="T27" fmla="*/ 703 h 746"/>
                <a:gd name="T28" fmla="*/ 57 w 636"/>
                <a:gd name="T29" fmla="*/ 703 h 746"/>
                <a:gd name="T30" fmla="*/ 43 w 636"/>
                <a:gd name="T31" fmla="*/ 689 h 746"/>
                <a:gd name="T32" fmla="*/ 593 w 636"/>
                <a:gd name="T33" fmla="*/ 689 h 746"/>
                <a:gd name="T34" fmla="*/ 579 w 636"/>
                <a:gd name="T35" fmla="*/ 703 h 746"/>
                <a:gd name="T36" fmla="*/ 138 w 636"/>
                <a:gd name="T37" fmla="*/ 703 h 746"/>
                <a:gd name="T38" fmla="*/ 138 w 636"/>
                <a:gd name="T39" fmla="*/ 43 h 746"/>
                <a:gd name="T40" fmla="*/ 579 w 636"/>
                <a:gd name="T41" fmla="*/ 43 h 746"/>
                <a:gd name="T42" fmla="*/ 593 w 636"/>
                <a:gd name="T43" fmla="*/ 57 h 746"/>
                <a:gd name="T44" fmla="*/ 593 w 636"/>
                <a:gd name="T45" fmla="*/ 68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0" name="矩形 10"/>
            <p:cNvSpPr>
              <a:spLocks noChangeArrowheads="1"/>
            </p:cNvSpPr>
            <p:nvPr>
              <p:custDataLst>
                <p:tags r:id="rId6"/>
              </p:custDataLst>
            </p:nvPr>
          </p:nvSpPr>
          <p:spPr bwMode="auto">
            <a:xfrm>
              <a:off x="1104761" y="2073585"/>
              <a:ext cx="126444"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1" name="矩形 11"/>
            <p:cNvSpPr>
              <a:spLocks noChangeArrowheads="1"/>
            </p:cNvSpPr>
            <p:nvPr>
              <p:custDataLst>
                <p:tags r:id="rId7"/>
              </p:custDataLst>
            </p:nvPr>
          </p:nvSpPr>
          <p:spPr bwMode="auto">
            <a:xfrm>
              <a:off x="1104761" y="1989747"/>
              <a:ext cx="168363"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2" name="任意多边形 12"/>
            <p:cNvSpPr>
              <a:spLocks noEditPoints="1"/>
            </p:cNvSpPr>
            <p:nvPr>
              <p:custDataLst>
                <p:tags r:id="rId8"/>
              </p:custDataLst>
            </p:nvPr>
          </p:nvSpPr>
          <p:spPr bwMode="auto">
            <a:xfrm>
              <a:off x="1293052" y="2009676"/>
              <a:ext cx="128505" cy="416440"/>
            </a:xfrm>
            <a:custGeom>
              <a:avLst/>
              <a:gdLst>
                <a:gd name="T0" fmla="*/ 0 w 153"/>
                <a:gd name="T1" fmla="*/ 76 h 498"/>
                <a:gd name="T2" fmla="*/ 0 w 153"/>
                <a:gd name="T3" fmla="*/ 441 h 498"/>
                <a:gd name="T4" fmla="*/ 57 w 153"/>
                <a:gd name="T5" fmla="*/ 498 h 498"/>
                <a:gd name="T6" fmla="*/ 96 w 153"/>
                <a:gd name="T7" fmla="*/ 498 h 498"/>
                <a:gd name="T8" fmla="*/ 153 w 153"/>
                <a:gd name="T9" fmla="*/ 441 h 498"/>
                <a:gd name="T10" fmla="*/ 153 w 153"/>
                <a:gd name="T11" fmla="*/ 76 h 498"/>
                <a:gd name="T12" fmla="*/ 77 w 153"/>
                <a:gd name="T13" fmla="*/ 0 h 498"/>
                <a:gd name="T14" fmla="*/ 0 w 153"/>
                <a:gd name="T15" fmla="*/ 76 h 498"/>
                <a:gd name="T16" fmla="*/ 109 w 153"/>
                <a:gd name="T17" fmla="*/ 441 h 498"/>
                <a:gd name="T18" fmla="*/ 96 w 153"/>
                <a:gd name="T19" fmla="*/ 454 h 498"/>
                <a:gd name="T20" fmla="*/ 57 w 153"/>
                <a:gd name="T21" fmla="*/ 454 h 498"/>
                <a:gd name="T22" fmla="*/ 44 w 153"/>
                <a:gd name="T23" fmla="*/ 441 h 498"/>
                <a:gd name="T24" fmla="*/ 44 w 153"/>
                <a:gd name="T25" fmla="*/ 94 h 498"/>
                <a:gd name="T26" fmla="*/ 77 w 153"/>
                <a:gd name="T27" fmla="*/ 62 h 498"/>
                <a:gd name="T28" fmla="*/ 109 w 153"/>
                <a:gd name="T29" fmla="*/ 94 h 498"/>
                <a:gd name="T30" fmla="*/ 109 w 153"/>
                <a:gd name="T31" fmla="*/ 44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3" name="椭圆 22"/>
          <p:cNvSpPr/>
          <p:nvPr userDrawn="1"/>
        </p:nvSpPr>
        <p:spPr>
          <a:xfrm>
            <a:off x="5638800" y="3226664"/>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4" name="组合 23"/>
          <p:cNvGrpSpPr/>
          <p:nvPr userDrawn="1"/>
        </p:nvGrpSpPr>
        <p:grpSpPr>
          <a:xfrm>
            <a:off x="5809100" y="3472512"/>
            <a:ext cx="573799" cy="485086"/>
            <a:chOff x="4318791" y="2312202"/>
            <a:chExt cx="806063" cy="681441"/>
          </a:xfrm>
        </p:grpSpPr>
        <p:sp>
          <p:nvSpPr>
            <p:cNvPr id="25" name="任意多边形 16"/>
            <p:cNvSpPr/>
            <p:nvPr>
              <p:custDataLst>
                <p:tags r:id="rId3"/>
              </p:custDataLst>
            </p:nvPr>
          </p:nvSpPr>
          <p:spPr bwMode="auto">
            <a:xfrm>
              <a:off x="4495559" y="2477480"/>
              <a:ext cx="453410" cy="189142"/>
            </a:xfrm>
            <a:custGeom>
              <a:avLst/>
              <a:gdLst>
                <a:gd name="T0" fmla="*/ 348 w 513"/>
                <a:gd name="T1" fmla="*/ 0 h 214"/>
                <a:gd name="T2" fmla="*/ 210 w 513"/>
                <a:gd name="T3" fmla="*/ 139 h 214"/>
                <a:gd name="T4" fmla="*/ 119 w 513"/>
                <a:gd name="T5" fmla="*/ 48 h 214"/>
                <a:gd name="T6" fmla="*/ 0 w 513"/>
                <a:gd name="T7" fmla="*/ 166 h 214"/>
                <a:gd name="T8" fmla="*/ 38 w 513"/>
                <a:gd name="T9" fmla="*/ 202 h 214"/>
                <a:gd name="T10" fmla="*/ 119 w 513"/>
                <a:gd name="T11" fmla="*/ 123 h 214"/>
                <a:gd name="T12" fmla="*/ 210 w 513"/>
                <a:gd name="T13" fmla="*/ 214 h 214"/>
                <a:gd name="T14" fmla="*/ 348 w 513"/>
                <a:gd name="T15" fmla="*/ 76 h 214"/>
                <a:gd name="T16" fmla="*/ 475 w 513"/>
                <a:gd name="T17" fmla="*/ 202 h 214"/>
                <a:gd name="T18" fmla="*/ 513 w 513"/>
                <a:gd name="T19" fmla="*/ 165 h 214"/>
                <a:gd name="T20" fmla="*/ 348 w 513"/>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6" name="任意多边形 17"/>
            <p:cNvSpPr>
              <a:spLocks noEditPoints="1"/>
            </p:cNvSpPr>
            <p:nvPr>
              <p:custDataLst>
                <p:tags r:id="rId4"/>
              </p:custDataLst>
            </p:nvPr>
          </p:nvSpPr>
          <p:spPr bwMode="auto">
            <a:xfrm>
              <a:off x="4318791" y="2312202"/>
              <a:ext cx="806063" cy="681441"/>
            </a:xfrm>
            <a:custGeom>
              <a:avLst/>
              <a:gdLst>
                <a:gd name="T0" fmla="*/ 912 w 912"/>
                <a:gd name="T1" fmla="*/ 54 h 771"/>
                <a:gd name="T2" fmla="*/ 912 w 912"/>
                <a:gd name="T3" fmla="*/ 0 h 771"/>
                <a:gd name="T4" fmla="*/ 2 w 912"/>
                <a:gd name="T5" fmla="*/ 0 h 771"/>
                <a:gd name="T6" fmla="*/ 2 w 912"/>
                <a:gd name="T7" fmla="*/ 54 h 771"/>
                <a:gd name="T8" fmla="*/ 30 w 912"/>
                <a:gd name="T9" fmla="*/ 54 h 771"/>
                <a:gd name="T10" fmla="*/ 30 w 912"/>
                <a:gd name="T11" fmla="*/ 541 h 771"/>
                <a:gd name="T12" fmla="*/ 0 w 912"/>
                <a:gd name="T13" fmla="*/ 541 h 771"/>
                <a:gd name="T14" fmla="*/ 0 w 912"/>
                <a:gd name="T15" fmla="*/ 594 h 771"/>
                <a:gd name="T16" fmla="*/ 30 w 912"/>
                <a:gd name="T17" fmla="*/ 594 h 771"/>
                <a:gd name="T18" fmla="*/ 30 w 912"/>
                <a:gd name="T19" fmla="*/ 595 h 771"/>
                <a:gd name="T20" fmla="*/ 429 w 912"/>
                <a:gd name="T21" fmla="*/ 595 h 771"/>
                <a:gd name="T22" fmla="*/ 429 w 912"/>
                <a:gd name="T23" fmla="*/ 718 h 771"/>
                <a:gd name="T24" fmla="*/ 367 w 912"/>
                <a:gd name="T25" fmla="*/ 718 h 771"/>
                <a:gd name="T26" fmla="*/ 367 w 912"/>
                <a:gd name="T27" fmla="*/ 771 h 771"/>
                <a:gd name="T28" fmla="*/ 545 w 912"/>
                <a:gd name="T29" fmla="*/ 771 h 771"/>
                <a:gd name="T30" fmla="*/ 545 w 912"/>
                <a:gd name="T31" fmla="*/ 718 h 771"/>
                <a:gd name="T32" fmla="*/ 482 w 912"/>
                <a:gd name="T33" fmla="*/ 718 h 771"/>
                <a:gd name="T34" fmla="*/ 482 w 912"/>
                <a:gd name="T35" fmla="*/ 595 h 771"/>
                <a:gd name="T36" fmla="*/ 885 w 912"/>
                <a:gd name="T37" fmla="*/ 595 h 771"/>
                <a:gd name="T38" fmla="*/ 885 w 912"/>
                <a:gd name="T39" fmla="*/ 594 h 771"/>
                <a:gd name="T40" fmla="*/ 911 w 912"/>
                <a:gd name="T41" fmla="*/ 594 h 771"/>
                <a:gd name="T42" fmla="*/ 911 w 912"/>
                <a:gd name="T43" fmla="*/ 541 h 771"/>
                <a:gd name="T44" fmla="*/ 885 w 912"/>
                <a:gd name="T45" fmla="*/ 541 h 771"/>
                <a:gd name="T46" fmla="*/ 885 w 912"/>
                <a:gd name="T47" fmla="*/ 54 h 771"/>
                <a:gd name="T48" fmla="*/ 912 w 912"/>
                <a:gd name="T49" fmla="*/ 54 h 771"/>
                <a:gd name="T50" fmla="*/ 83 w 912"/>
                <a:gd name="T51" fmla="*/ 541 h 771"/>
                <a:gd name="T52" fmla="*/ 83 w 912"/>
                <a:gd name="T53" fmla="*/ 55 h 771"/>
                <a:gd name="T54" fmla="*/ 832 w 912"/>
                <a:gd name="T55" fmla="*/ 55 h 771"/>
                <a:gd name="T56" fmla="*/ 832 w 912"/>
                <a:gd name="T57" fmla="*/ 541 h 771"/>
                <a:gd name="T58" fmla="*/ 83 w 912"/>
                <a:gd name="T59" fmla="*/ 54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7" name="椭圆 26"/>
          <p:cNvSpPr/>
          <p:nvPr userDrawn="1"/>
        </p:nvSpPr>
        <p:spPr>
          <a:xfrm>
            <a:off x="9052396" y="2680530"/>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8" name="Group 20" descr="e7d195523061f1c09e9d68d7cf438b91ef959ecb14fc25d26BBA7F7DBC18E55DFF4014AF651F0BF2569D4B6C1DA7F1A4683A481403BD872FC687266AD13265C1DE7C373772FD8728ABDD69ADD03BFF5BE2862BC891DBB79EB73C15828F0DF1DC2F0B1C670C38CB84D872D3C6C609B3C2C95C34232EA5F7BBA4BF190274E430E03C02613D2AC7931007E66AA5AE319EC6"/>
          <p:cNvGrpSpPr>
            <a:grpSpLocks noChangeAspect="1"/>
          </p:cNvGrpSpPr>
          <p:nvPr userDrawn="1"/>
        </p:nvGrpSpPr>
        <p:grpSpPr bwMode="auto">
          <a:xfrm>
            <a:off x="9237056" y="2915675"/>
            <a:ext cx="560432" cy="419710"/>
            <a:chOff x="2423" y="1278"/>
            <a:chExt cx="912" cy="683"/>
          </a:xfrm>
          <a:solidFill>
            <a:schemeClr val="bg1"/>
          </a:solidFill>
        </p:grpSpPr>
        <p:sp>
          <p:nvSpPr>
            <p:cNvPr id="29" name="任意多边形 21"/>
            <p:cNvSpPr/>
            <p:nvPr>
              <p:custDataLst>
                <p:tags r:id="rId1"/>
              </p:custDataLst>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30" name="任意多边形 22"/>
            <p:cNvSpPr>
              <a:spLocks noEditPoints="1"/>
            </p:cNvSpPr>
            <p:nvPr>
              <p:custDataLst>
                <p:tags r:id="rId2"/>
              </p:custDataLst>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7" name="Chart 7"/>
          <p:cNvGraphicFramePr/>
          <p:nvPr userDrawn="1">
            <p:custDataLst>
              <p:tags r:id="rId1"/>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组合 7"/>
          <p:cNvGrpSpPr/>
          <p:nvPr userDrawn="1"/>
        </p:nvGrpSpPr>
        <p:grpSpPr>
          <a:xfrm>
            <a:off x="1038763" y="1910101"/>
            <a:ext cx="4114799" cy="1132826"/>
            <a:chOff x="5091396" y="4595433"/>
            <a:chExt cx="3602995" cy="1132826"/>
          </a:xfrm>
        </p:grpSpPr>
        <p:sp>
          <p:nvSpPr>
            <p:cNvPr id="9"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1" name="组合 10"/>
          <p:cNvGrpSpPr/>
          <p:nvPr userDrawn="1"/>
        </p:nvGrpSpPr>
        <p:grpSpPr>
          <a:xfrm>
            <a:off x="1038763" y="3243799"/>
            <a:ext cx="4114800" cy="825050"/>
            <a:chOff x="5091396" y="4595433"/>
            <a:chExt cx="3602995" cy="825050"/>
          </a:xfrm>
        </p:grpSpPr>
        <p:sp>
          <p:nvSpPr>
            <p:cNvPr id="12"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4" name="组合 13"/>
          <p:cNvGrpSpPr/>
          <p:nvPr userDrawn="1"/>
        </p:nvGrpSpPr>
        <p:grpSpPr>
          <a:xfrm>
            <a:off x="1038763" y="4577498"/>
            <a:ext cx="4114799" cy="825050"/>
            <a:chOff x="5091396" y="4595433"/>
            <a:chExt cx="3602995" cy="825050"/>
          </a:xfrm>
        </p:grpSpPr>
        <p:sp>
          <p:nvSpPr>
            <p:cNvPr id="15"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30" name="组合 29"/>
          <p:cNvGrpSpPr/>
          <p:nvPr userDrawn="1"/>
        </p:nvGrpSpPr>
        <p:grpSpPr>
          <a:xfrm>
            <a:off x="939345" y="1842797"/>
            <a:ext cx="4938033" cy="1567542"/>
            <a:chOff x="882195" y="1861458"/>
            <a:chExt cx="4938033" cy="1567542"/>
          </a:xfrm>
        </p:grpSpPr>
        <p:sp>
          <p:nvSpPr>
            <p:cNvPr id="31" name="矩形: 圆角 6"/>
            <p:cNvSpPr/>
            <p:nvPr/>
          </p:nvSpPr>
          <p:spPr>
            <a:xfrm>
              <a:off x="882195" y="1861458"/>
              <a:ext cx="4938033" cy="1567542"/>
            </a:xfrm>
            <a:prstGeom prst="roundRect">
              <a:avLst>
                <a:gd name="adj" fmla="val 21297"/>
              </a:avLst>
            </a:prstGeom>
            <a:solidFill>
              <a:schemeClr val="tx1">
                <a:lumMod val="75000"/>
                <a:lumOff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2008759" y="2035503"/>
              <a:ext cx="3652983" cy="1115834"/>
              <a:chOff x="988541" y="2732768"/>
              <a:chExt cx="3652983" cy="1115834"/>
            </a:xfrm>
          </p:grpSpPr>
          <p:sp>
            <p:nvSpPr>
              <p:cNvPr id="33" name="41"/>
              <p:cNvSpPr/>
              <p:nvPr/>
            </p:nvSpPr>
            <p:spPr>
              <a:xfrm>
                <a:off x="988542" y="2732768"/>
                <a:ext cx="2115852" cy="461665"/>
              </a:xfrm>
              <a:prstGeom prst="rect">
                <a:avLst/>
              </a:prstGeom>
            </p:spPr>
            <p:txBody>
              <a:bodyPr wrap="square">
                <a:spAutoFit/>
              </a:body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4" name="42"/>
              <p:cNvSpPr/>
              <p:nvPr/>
            </p:nvSpPr>
            <p:spPr>
              <a:xfrm>
                <a:off x="988541" y="3242282"/>
                <a:ext cx="3652983" cy="606320"/>
              </a:xfrm>
              <a:prstGeom prst="rect">
                <a:avLst/>
              </a:prstGeom>
            </p:spPr>
            <p:txBody>
              <a:bodyPr wrap="square">
                <a:spAutoFit/>
              </a:body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grpSp>
        <p:nvGrpSpPr>
          <p:cNvPr id="35" name="Group 82"/>
          <p:cNvGrpSpPr/>
          <p:nvPr userDrawn="1"/>
        </p:nvGrpSpPr>
        <p:grpSpPr>
          <a:xfrm>
            <a:off x="939345" y="3832447"/>
            <a:ext cx="4938033" cy="1567542"/>
            <a:chOff x="882195" y="1861458"/>
            <a:chExt cx="4938033" cy="1567542"/>
          </a:xfrm>
        </p:grpSpPr>
        <p:sp>
          <p:nvSpPr>
            <p:cNvPr id="36" name="矩形: 圆角 12"/>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sh-idea-lightbulb-symbol-with-a-leaf_48509"/>
            <p:cNvSpPr>
              <a:spLocks noChangeAspect="1"/>
            </p:cNvSpPr>
            <p:nvPr/>
          </p:nvSpPr>
          <p:spPr bwMode="auto">
            <a:xfrm>
              <a:off x="1172755" y="2332117"/>
              <a:ext cx="620114" cy="626224"/>
            </a:xfrm>
            <a:custGeom>
              <a:avLst/>
              <a:gdLst>
                <a:gd name="connsiteX0" fmla="*/ 175624 w 601711"/>
                <a:gd name="connsiteY0" fmla="*/ 342313 h 607639"/>
                <a:gd name="connsiteX1" fmla="*/ 192950 w 601711"/>
                <a:gd name="connsiteY1" fmla="*/ 359711 h 607639"/>
                <a:gd name="connsiteX2" fmla="*/ 192950 w 601711"/>
                <a:gd name="connsiteY2" fmla="*/ 360540 h 607639"/>
                <a:gd name="connsiteX3" fmla="*/ 205575 w 601711"/>
                <a:gd name="connsiteY3" fmla="*/ 362841 h 607639"/>
                <a:gd name="connsiteX4" fmla="*/ 219307 w 601711"/>
                <a:gd name="connsiteY4" fmla="*/ 386223 h 607639"/>
                <a:gd name="connsiteX5" fmla="*/ 210275 w 601711"/>
                <a:gd name="connsiteY5" fmla="*/ 398374 h 607639"/>
                <a:gd name="connsiteX6" fmla="*/ 195899 w 601711"/>
                <a:gd name="connsiteY6" fmla="*/ 399939 h 607639"/>
                <a:gd name="connsiteX7" fmla="*/ 179771 w 601711"/>
                <a:gd name="connsiteY7" fmla="*/ 397546 h 607639"/>
                <a:gd name="connsiteX8" fmla="*/ 170094 w 601711"/>
                <a:gd name="connsiteY8" fmla="*/ 401320 h 607639"/>
                <a:gd name="connsiteX9" fmla="*/ 189355 w 601711"/>
                <a:gd name="connsiteY9" fmla="*/ 411538 h 607639"/>
                <a:gd name="connsiteX10" fmla="*/ 227785 w 601711"/>
                <a:gd name="connsiteY10" fmla="*/ 456092 h 607639"/>
                <a:gd name="connsiteX11" fmla="*/ 191936 w 601711"/>
                <a:gd name="connsiteY11" fmla="*/ 499266 h 607639"/>
                <a:gd name="connsiteX12" fmla="*/ 191936 w 601711"/>
                <a:gd name="connsiteY12" fmla="*/ 503869 h 607639"/>
                <a:gd name="connsiteX13" fmla="*/ 174610 w 601711"/>
                <a:gd name="connsiteY13" fmla="*/ 521267 h 607639"/>
                <a:gd name="connsiteX14" fmla="*/ 157192 w 601711"/>
                <a:gd name="connsiteY14" fmla="*/ 503869 h 607639"/>
                <a:gd name="connsiteX15" fmla="*/ 157192 w 601711"/>
                <a:gd name="connsiteY15" fmla="*/ 501567 h 607639"/>
                <a:gd name="connsiteX16" fmla="*/ 138853 w 601711"/>
                <a:gd name="connsiteY16" fmla="*/ 497701 h 607639"/>
                <a:gd name="connsiteX17" fmla="*/ 125767 w 601711"/>
                <a:gd name="connsiteY17" fmla="*/ 474227 h 607639"/>
                <a:gd name="connsiteX18" fmla="*/ 135259 w 601711"/>
                <a:gd name="connsiteY18" fmla="*/ 461248 h 607639"/>
                <a:gd name="connsiteX19" fmla="*/ 149728 w 601711"/>
                <a:gd name="connsiteY19" fmla="*/ 460143 h 607639"/>
                <a:gd name="connsiteX20" fmla="*/ 170002 w 601711"/>
                <a:gd name="connsiteY20" fmla="*/ 463825 h 607639"/>
                <a:gd name="connsiteX21" fmla="*/ 181706 w 601711"/>
                <a:gd name="connsiteY21" fmla="*/ 458946 h 607639"/>
                <a:gd name="connsiteX22" fmla="*/ 165579 w 601711"/>
                <a:gd name="connsiteY22" fmla="*/ 448544 h 607639"/>
                <a:gd name="connsiteX23" fmla="*/ 124200 w 601711"/>
                <a:gd name="connsiteY23" fmla="*/ 404726 h 607639"/>
                <a:gd name="connsiteX24" fmla="*/ 158206 w 601711"/>
                <a:gd name="connsiteY24" fmla="*/ 363025 h 607639"/>
                <a:gd name="connsiteX25" fmla="*/ 158206 w 601711"/>
                <a:gd name="connsiteY25" fmla="*/ 359711 h 607639"/>
                <a:gd name="connsiteX26" fmla="*/ 175624 w 601711"/>
                <a:gd name="connsiteY26" fmla="*/ 342313 h 607639"/>
                <a:gd name="connsiteX27" fmla="*/ 175980 w 601711"/>
                <a:gd name="connsiteY27" fmla="*/ 316286 h 607639"/>
                <a:gd name="connsiteX28" fmla="*/ 60288 w 601711"/>
                <a:gd name="connsiteY28" fmla="*/ 431815 h 607639"/>
                <a:gd name="connsiteX29" fmla="*/ 175980 w 601711"/>
                <a:gd name="connsiteY29" fmla="*/ 547343 h 607639"/>
                <a:gd name="connsiteX30" fmla="*/ 291671 w 601711"/>
                <a:gd name="connsiteY30" fmla="*/ 431815 h 607639"/>
                <a:gd name="connsiteX31" fmla="*/ 175980 w 601711"/>
                <a:gd name="connsiteY31" fmla="*/ 316286 h 607639"/>
                <a:gd name="connsiteX32" fmla="*/ 175980 w 601711"/>
                <a:gd name="connsiteY32" fmla="*/ 256082 h 607639"/>
                <a:gd name="connsiteX33" fmla="*/ 352051 w 601711"/>
                <a:gd name="connsiteY33" fmla="*/ 431815 h 607639"/>
                <a:gd name="connsiteX34" fmla="*/ 175980 w 601711"/>
                <a:gd name="connsiteY34" fmla="*/ 607639 h 607639"/>
                <a:gd name="connsiteX35" fmla="*/ 0 w 601711"/>
                <a:gd name="connsiteY35" fmla="*/ 431815 h 607639"/>
                <a:gd name="connsiteX36" fmla="*/ 175980 w 601711"/>
                <a:gd name="connsiteY36" fmla="*/ 256082 h 607639"/>
                <a:gd name="connsiteX37" fmla="*/ 224697 w 601711"/>
                <a:gd name="connsiteY37" fmla="*/ 186030 h 607639"/>
                <a:gd name="connsiteX38" fmla="*/ 382969 w 601711"/>
                <a:gd name="connsiteY38" fmla="*/ 232699 h 607639"/>
                <a:gd name="connsiteX39" fmla="*/ 541241 w 601711"/>
                <a:gd name="connsiteY39" fmla="*/ 186030 h 607639"/>
                <a:gd name="connsiteX40" fmla="*/ 382969 w 601711"/>
                <a:gd name="connsiteY40" fmla="*/ 212632 h 607639"/>
                <a:gd name="connsiteX41" fmla="*/ 224697 w 601711"/>
                <a:gd name="connsiteY41" fmla="*/ 186030 h 607639"/>
                <a:gd name="connsiteX42" fmla="*/ 382969 w 601711"/>
                <a:gd name="connsiteY42" fmla="*/ 60292 h 607639"/>
                <a:gd name="connsiteX43" fmla="*/ 224513 w 601711"/>
                <a:gd name="connsiteY43" fmla="*/ 106316 h 607639"/>
                <a:gd name="connsiteX44" fmla="*/ 382969 w 601711"/>
                <a:gd name="connsiteY44" fmla="*/ 152341 h 607639"/>
                <a:gd name="connsiteX45" fmla="*/ 541334 w 601711"/>
                <a:gd name="connsiteY45" fmla="*/ 106316 h 607639"/>
                <a:gd name="connsiteX46" fmla="*/ 382969 w 601711"/>
                <a:gd name="connsiteY46" fmla="*/ 60292 h 607639"/>
                <a:gd name="connsiteX47" fmla="*/ 382969 w 601711"/>
                <a:gd name="connsiteY47" fmla="*/ 0 h 607639"/>
                <a:gd name="connsiteX48" fmla="*/ 601711 w 601711"/>
                <a:gd name="connsiteY48" fmla="*/ 106316 h 607639"/>
                <a:gd name="connsiteX49" fmla="*/ 590281 w 601711"/>
                <a:gd name="connsiteY49" fmla="*/ 146357 h 607639"/>
                <a:gd name="connsiteX50" fmla="*/ 601711 w 601711"/>
                <a:gd name="connsiteY50" fmla="*/ 186675 h 607639"/>
                <a:gd name="connsiteX51" fmla="*/ 590373 w 601711"/>
                <a:gd name="connsiteY51" fmla="*/ 226716 h 607639"/>
                <a:gd name="connsiteX52" fmla="*/ 601711 w 601711"/>
                <a:gd name="connsiteY52" fmla="*/ 267033 h 607639"/>
                <a:gd name="connsiteX53" fmla="*/ 590281 w 601711"/>
                <a:gd name="connsiteY53" fmla="*/ 307074 h 607639"/>
                <a:gd name="connsiteX54" fmla="*/ 601711 w 601711"/>
                <a:gd name="connsiteY54" fmla="*/ 347392 h 607639"/>
                <a:gd name="connsiteX55" fmla="*/ 391173 w 601711"/>
                <a:gd name="connsiteY55" fmla="*/ 453524 h 607639"/>
                <a:gd name="connsiteX56" fmla="*/ 392279 w 601711"/>
                <a:gd name="connsiteY56" fmla="*/ 431801 h 607639"/>
                <a:gd name="connsiteX57" fmla="*/ 388684 w 601711"/>
                <a:gd name="connsiteY57" fmla="*/ 393324 h 607639"/>
                <a:gd name="connsiteX58" fmla="*/ 541057 w 601711"/>
                <a:gd name="connsiteY58" fmla="*/ 346840 h 607639"/>
                <a:gd name="connsiteX59" fmla="*/ 383983 w 601711"/>
                <a:gd name="connsiteY59" fmla="*/ 373258 h 607639"/>
                <a:gd name="connsiteX60" fmla="*/ 355961 w 601711"/>
                <a:gd name="connsiteY60" fmla="*/ 312321 h 607639"/>
                <a:gd name="connsiteX61" fmla="*/ 382969 w 601711"/>
                <a:gd name="connsiteY61" fmla="*/ 313058 h 607639"/>
                <a:gd name="connsiteX62" fmla="*/ 541241 w 601711"/>
                <a:gd name="connsiteY62" fmla="*/ 266389 h 607639"/>
                <a:gd name="connsiteX63" fmla="*/ 382969 w 601711"/>
                <a:gd name="connsiteY63" fmla="*/ 292991 h 607639"/>
                <a:gd name="connsiteX64" fmla="*/ 339922 w 601711"/>
                <a:gd name="connsiteY64" fmla="*/ 291334 h 607639"/>
                <a:gd name="connsiteX65" fmla="*/ 176026 w 601711"/>
                <a:gd name="connsiteY65" fmla="*/ 215854 h 607639"/>
                <a:gd name="connsiteX66" fmla="*/ 170219 w 601711"/>
                <a:gd name="connsiteY66" fmla="*/ 216130 h 607639"/>
                <a:gd name="connsiteX67" fmla="*/ 164135 w 601711"/>
                <a:gd name="connsiteY67" fmla="*/ 186675 h 607639"/>
                <a:gd name="connsiteX68" fmla="*/ 175566 w 601711"/>
                <a:gd name="connsiteY68" fmla="*/ 146357 h 607639"/>
                <a:gd name="connsiteX69" fmla="*/ 164135 w 601711"/>
                <a:gd name="connsiteY69" fmla="*/ 106316 h 607639"/>
                <a:gd name="connsiteX70" fmla="*/ 382969 w 601711"/>
                <a:gd name="connsiteY70"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1711" h="607639">
                  <a:moveTo>
                    <a:pt x="175624" y="342313"/>
                  </a:moveTo>
                  <a:cubicBezTo>
                    <a:pt x="185208" y="342313"/>
                    <a:pt x="192950" y="350138"/>
                    <a:pt x="192950" y="359711"/>
                  </a:cubicBezTo>
                  <a:lnTo>
                    <a:pt x="192950" y="360540"/>
                  </a:lnTo>
                  <a:cubicBezTo>
                    <a:pt x="197465" y="361092"/>
                    <a:pt x="201612" y="361829"/>
                    <a:pt x="205575" y="362841"/>
                  </a:cubicBezTo>
                  <a:cubicBezTo>
                    <a:pt x="215713" y="365511"/>
                    <a:pt x="221887" y="376005"/>
                    <a:pt x="219307" y="386223"/>
                  </a:cubicBezTo>
                  <a:cubicBezTo>
                    <a:pt x="217832" y="391838"/>
                    <a:pt x="214607" y="395981"/>
                    <a:pt x="210275" y="398374"/>
                  </a:cubicBezTo>
                  <a:cubicBezTo>
                    <a:pt x="205944" y="400860"/>
                    <a:pt x="200691" y="401412"/>
                    <a:pt x="195899" y="399939"/>
                  </a:cubicBezTo>
                  <a:cubicBezTo>
                    <a:pt x="190738" y="398374"/>
                    <a:pt x="185393" y="397546"/>
                    <a:pt x="179771" y="397546"/>
                  </a:cubicBezTo>
                  <a:cubicBezTo>
                    <a:pt x="178204" y="397546"/>
                    <a:pt x="170094" y="397730"/>
                    <a:pt x="170094" y="401320"/>
                  </a:cubicBezTo>
                  <a:cubicBezTo>
                    <a:pt x="170094" y="402425"/>
                    <a:pt x="172583" y="405186"/>
                    <a:pt x="189355" y="411538"/>
                  </a:cubicBezTo>
                  <a:cubicBezTo>
                    <a:pt x="215897" y="420836"/>
                    <a:pt x="227785" y="434644"/>
                    <a:pt x="227785" y="456092"/>
                  </a:cubicBezTo>
                  <a:cubicBezTo>
                    <a:pt x="227785" y="476805"/>
                    <a:pt x="213869" y="493282"/>
                    <a:pt x="191936" y="499266"/>
                  </a:cubicBezTo>
                  <a:lnTo>
                    <a:pt x="191936" y="503869"/>
                  </a:lnTo>
                  <a:cubicBezTo>
                    <a:pt x="191936" y="513442"/>
                    <a:pt x="184195" y="521267"/>
                    <a:pt x="174610" y="521267"/>
                  </a:cubicBezTo>
                  <a:cubicBezTo>
                    <a:pt x="165026" y="521267"/>
                    <a:pt x="157192" y="513442"/>
                    <a:pt x="157192" y="503869"/>
                  </a:cubicBezTo>
                  <a:lnTo>
                    <a:pt x="157192" y="501567"/>
                  </a:lnTo>
                  <a:cubicBezTo>
                    <a:pt x="150833" y="500831"/>
                    <a:pt x="144567" y="499542"/>
                    <a:pt x="138853" y="497701"/>
                  </a:cubicBezTo>
                  <a:cubicBezTo>
                    <a:pt x="128992" y="494479"/>
                    <a:pt x="123278" y="484261"/>
                    <a:pt x="125767" y="474227"/>
                  </a:cubicBezTo>
                  <a:cubicBezTo>
                    <a:pt x="127425" y="467783"/>
                    <a:pt x="130743" y="463549"/>
                    <a:pt x="135259" y="461248"/>
                  </a:cubicBezTo>
                  <a:cubicBezTo>
                    <a:pt x="139590" y="458854"/>
                    <a:pt x="145028" y="458486"/>
                    <a:pt x="149728" y="460143"/>
                  </a:cubicBezTo>
                  <a:cubicBezTo>
                    <a:pt x="156547" y="462628"/>
                    <a:pt x="163275" y="463825"/>
                    <a:pt x="170002" y="463825"/>
                  </a:cubicBezTo>
                  <a:cubicBezTo>
                    <a:pt x="174334" y="463825"/>
                    <a:pt x="181706" y="462812"/>
                    <a:pt x="181706" y="458946"/>
                  </a:cubicBezTo>
                  <a:cubicBezTo>
                    <a:pt x="181706" y="457473"/>
                    <a:pt x="181706" y="454067"/>
                    <a:pt x="165579" y="448544"/>
                  </a:cubicBezTo>
                  <a:cubicBezTo>
                    <a:pt x="147792" y="442653"/>
                    <a:pt x="124200" y="431606"/>
                    <a:pt x="124200" y="404726"/>
                  </a:cubicBezTo>
                  <a:cubicBezTo>
                    <a:pt x="124200" y="384750"/>
                    <a:pt x="137102" y="369285"/>
                    <a:pt x="158206" y="363025"/>
                  </a:cubicBezTo>
                  <a:lnTo>
                    <a:pt x="158206" y="359711"/>
                  </a:lnTo>
                  <a:cubicBezTo>
                    <a:pt x="158206" y="350138"/>
                    <a:pt x="165947" y="342313"/>
                    <a:pt x="175624" y="342313"/>
                  </a:cubicBezTo>
                  <a:close/>
                  <a:moveTo>
                    <a:pt x="175980" y="316286"/>
                  </a:moveTo>
                  <a:cubicBezTo>
                    <a:pt x="112188" y="316286"/>
                    <a:pt x="60288" y="368113"/>
                    <a:pt x="60288" y="431815"/>
                  </a:cubicBezTo>
                  <a:cubicBezTo>
                    <a:pt x="60288" y="495516"/>
                    <a:pt x="112188" y="547343"/>
                    <a:pt x="175980" y="547343"/>
                  </a:cubicBezTo>
                  <a:cubicBezTo>
                    <a:pt x="239771" y="547343"/>
                    <a:pt x="291671" y="495516"/>
                    <a:pt x="291671" y="431815"/>
                  </a:cubicBezTo>
                  <a:cubicBezTo>
                    <a:pt x="291671" y="368113"/>
                    <a:pt x="239771" y="316286"/>
                    <a:pt x="175980" y="316286"/>
                  </a:cubicBezTo>
                  <a:close/>
                  <a:moveTo>
                    <a:pt x="175980" y="256082"/>
                  </a:moveTo>
                  <a:cubicBezTo>
                    <a:pt x="273049" y="256082"/>
                    <a:pt x="352051" y="334881"/>
                    <a:pt x="352051" y="431815"/>
                  </a:cubicBezTo>
                  <a:cubicBezTo>
                    <a:pt x="352051" y="528748"/>
                    <a:pt x="273049" y="607639"/>
                    <a:pt x="175980" y="607639"/>
                  </a:cubicBezTo>
                  <a:cubicBezTo>
                    <a:pt x="78909" y="607639"/>
                    <a:pt x="0" y="528748"/>
                    <a:pt x="0" y="431815"/>
                  </a:cubicBezTo>
                  <a:cubicBezTo>
                    <a:pt x="0" y="334881"/>
                    <a:pt x="78909" y="256082"/>
                    <a:pt x="175980" y="256082"/>
                  </a:cubicBezTo>
                  <a:close/>
                  <a:moveTo>
                    <a:pt x="224697" y="186030"/>
                  </a:moveTo>
                  <a:cubicBezTo>
                    <a:pt x="223222" y="194683"/>
                    <a:pt x="264611" y="232699"/>
                    <a:pt x="382969" y="232699"/>
                  </a:cubicBezTo>
                  <a:cubicBezTo>
                    <a:pt x="483445" y="232699"/>
                    <a:pt x="541426" y="202599"/>
                    <a:pt x="541241" y="186030"/>
                  </a:cubicBezTo>
                  <a:cubicBezTo>
                    <a:pt x="494599" y="206373"/>
                    <a:pt x="421777" y="212632"/>
                    <a:pt x="382969" y="212632"/>
                  </a:cubicBezTo>
                  <a:cubicBezTo>
                    <a:pt x="344070" y="212632"/>
                    <a:pt x="250600" y="199746"/>
                    <a:pt x="224697" y="186030"/>
                  </a:cubicBezTo>
                  <a:close/>
                  <a:moveTo>
                    <a:pt x="382969" y="60292"/>
                  </a:moveTo>
                  <a:cubicBezTo>
                    <a:pt x="295399" y="60292"/>
                    <a:pt x="224513" y="80911"/>
                    <a:pt x="224513" y="106316"/>
                  </a:cubicBezTo>
                  <a:cubicBezTo>
                    <a:pt x="224513" y="131722"/>
                    <a:pt x="295399" y="152341"/>
                    <a:pt x="382969" y="152341"/>
                  </a:cubicBezTo>
                  <a:cubicBezTo>
                    <a:pt x="470448" y="152341"/>
                    <a:pt x="541334" y="131722"/>
                    <a:pt x="541334" y="106316"/>
                  </a:cubicBezTo>
                  <a:cubicBezTo>
                    <a:pt x="541334" y="80911"/>
                    <a:pt x="470448" y="60292"/>
                    <a:pt x="382969" y="60292"/>
                  </a:cubicBezTo>
                  <a:close/>
                  <a:moveTo>
                    <a:pt x="382969" y="0"/>
                  </a:moveTo>
                  <a:cubicBezTo>
                    <a:pt x="448693" y="0"/>
                    <a:pt x="601711" y="10309"/>
                    <a:pt x="601711" y="106316"/>
                  </a:cubicBezTo>
                  <a:cubicBezTo>
                    <a:pt x="601711" y="121872"/>
                    <a:pt x="597379" y="135035"/>
                    <a:pt x="590281" y="146357"/>
                  </a:cubicBezTo>
                  <a:cubicBezTo>
                    <a:pt x="597471" y="157771"/>
                    <a:pt x="601711" y="171026"/>
                    <a:pt x="601711" y="186675"/>
                  </a:cubicBezTo>
                  <a:cubicBezTo>
                    <a:pt x="601711" y="202231"/>
                    <a:pt x="597379" y="215302"/>
                    <a:pt x="590373" y="226716"/>
                  </a:cubicBezTo>
                  <a:cubicBezTo>
                    <a:pt x="597471" y="238038"/>
                    <a:pt x="601711" y="251385"/>
                    <a:pt x="601711" y="267033"/>
                  </a:cubicBezTo>
                  <a:cubicBezTo>
                    <a:pt x="601711" y="282589"/>
                    <a:pt x="597379" y="295660"/>
                    <a:pt x="590281" y="307074"/>
                  </a:cubicBezTo>
                  <a:cubicBezTo>
                    <a:pt x="597471" y="318488"/>
                    <a:pt x="601711" y="331743"/>
                    <a:pt x="601711" y="347392"/>
                  </a:cubicBezTo>
                  <a:cubicBezTo>
                    <a:pt x="601711" y="439533"/>
                    <a:pt x="460584" y="452696"/>
                    <a:pt x="391173" y="453524"/>
                  </a:cubicBezTo>
                  <a:cubicBezTo>
                    <a:pt x="391911" y="446436"/>
                    <a:pt x="392279" y="439164"/>
                    <a:pt x="392279" y="431801"/>
                  </a:cubicBezTo>
                  <a:cubicBezTo>
                    <a:pt x="392279" y="418638"/>
                    <a:pt x="390897" y="405843"/>
                    <a:pt x="388684" y="393324"/>
                  </a:cubicBezTo>
                  <a:cubicBezTo>
                    <a:pt x="473305" y="392404"/>
                    <a:pt x="540873" y="371601"/>
                    <a:pt x="541057" y="346840"/>
                  </a:cubicBezTo>
                  <a:cubicBezTo>
                    <a:pt x="491280" y="369300"/>
                    <a:pt x="423067" y="373258"/>
                    <a:pt x="383983" y="373258"/>
                  </a:cubicBezTo>
                  <a:cubicBezTo>
                    <a:pt x="377807" y="351350"/>
                    <a:pt x="368405" y="330823"/>
                    <a:pt x="355961" y="312321"/>
                  </a:cubicBezTo>
                  <a:cubicBezTo>
                    <a:pt x="364810" y="312781"/>
                    <a:pt x="373751" y="313058"/>
                    <a:pt x="382969" y="313058"/>
                  </a:cubicBezTo>
                  <a:cubicBezTo>
                    <a:pt x="470448" y="313058"/>
                    <a:pt x="541241" y="291794"/>
                    <a:pt x="541241" y="266389"/>
                  </a:cubicBezTo>
                  <a:cubicBezTo>
                    <a:pt x="491004" y="289217"/>
                    <a:pt x="421777" y="292991"/>
                    <a:pt x="382969" y="292991"/>
                  </a:cubicBezTo>
                  <a:cubicBezTo>
                    <a:pt x="371078" y="292991"/>
                    <a:pt x="356145" y="292531"/>
                    <a:pt x="339922" y="291334"/>
                  </a:cubicBezTo>
                  <a:cubicBezTo>
                    <a:pt x="300284" y="245218"/>
                    <a:pt x="241566" y="215854"/>
                    <a:pt x="176026" y="215854"/>
                  </a:cubicBezTo>
                  <a:cubicBezTo>
                    <a:pt x="174091" y="215854"/>
                    <a:pt x="172155" y="216130"/>
                    <a:pt x="170219" y="216130"/>
                  </a:cubicBezTo>
                  <a:cubicBezTo>
                    <a:pt x="166440" y="207386"/>
                    <a:pt x="164135" y="197629"/>
                    <a:pt x="164135" y="186675"/>
                  </a:cubicBezTo>
                  <a:cubicBezTo>
                    <a:pt x="164135" y="171026"/>
                    <a:pt x="168376" y="157771"/>
                    <a:pt x="175566" y="146357"/>
                  </a:cubicBezTo>
                  <a:cubicBezTo>
                    <a:pt x="168560" y="135035"/>
                    <a:pt x="164135" y="121872"/>
                    <a:pt x="164135" y="106316"/>
                  </a:cubicBezTo>
                  <a:cubicBezTo>
                    <a:pt x="164135" y="10309"/>
                    <a:pt x="317153" y="0"/>
                    <a:pt x="382969" y="0"/>
                  </a:cubicBezTo>
                  <a:close/>
                </a:path>
              </a:pathLst>
            </a:custGeom>
            <a:solidFill>
              <a:srgbClr val="D38A3B"/>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008759" y="2035503"/>
              <a:ext cx="3652983" cy="1115834"/>
              <a:chOff x="988541" y="2732768"/>
              <a:chExt cx="3652983" cy="1115834"/>
            </a:xfrm>
          </p:grpSpPr>
          <p:sp>
            <p:nvSpPr>
              <p:cNvPr id="39"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40"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grpSp>
        <p:nvGrpSpPr>
          <p:cNvPr id="41" name="Group 88"/>
          <p:cNvGrpSpPr/>
          <p:nvPr userDrawn="1"/>
        </p:nvGrpSpPr>
        <p:grpSpPr>
          <a:xfrm>
            <a:off x="6343199" y="1842797"/>
            <a:ext cx="4938033" cy="1567542"/>
            <a:chOff x="882195" y="1861458"/>
            <a:chExt cx="4938033" cy="1567542"/>
          </a:xfrm>
        </p:grpSpPr>
        <p:sp>
          <p:nvSpPr>
            <p:cNvPr id="42" name="矩形: 圆角 18"/>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008759" y="2035503"/>
              <a:ext cx="3652983" cy="1115834"/>
              <a:chOff x="988541" y="2732768"/>
              <a:chExt cx="3652983" cy="1115834"/>
            </a:xfrm>
          </p:grpSpPr>
          <p:sp>
            <p:nvSpPr>
              <p:cNvPr id="44"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45"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grpSp>
        <p:nvGrpSpPr>
          <p:cNvPr id="46" name="Group 94"/>
          <p:cNvGrpSpPr/>
          <p:nvPr userDrawn="1"/>
        </p:nvGrpSpPr>
        <p:grpSpPr>
          <a:xfrm>
            <a:off x="6343199" y="3832447"/>
            <a:ext cx="4938033" cy="1567542"/>
            <a:chOff x="882195" y="1861458"/>
            <a:chExt cx="4938033" cy="1567542"/>
          </a:xfrm>
        </p:grpSpPr>
        <p:sp>
          <p:nvSpPr>
            <p:cNvPr id="47" name="矩形: 圆角 24"/>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2008759" y="2035503"/>
              <a:ext cx="3652983" cy="1115834"/>
              <a:chOff x="988541" y="2732768"/>
              <a:chExt cx="3652983" cy="1115834"/>
            </a:xfrm>
          </p:grpSpPr>
          <p:sp>
            <p:nvSpPr>
              <p:cNvPr id="49"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50"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pic>
        <p:nvPicPr>
          <p:cNvPr id="51" name="图形 10"/>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30630" y="2287905"/>
            <a:ext cx="653415" cy="640080"/>
          </a:xfrm>
          <a:prstGeom prst="rect">
            <a:avLst/>
          </a:prstGeom>
        </p:spPr>
      </p:pic>
      <p:pic>
        <p:nvPicPr>
          <p:cNvPr id="52"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630670" y="2235835"/>
            <a:ext cx="603885" cy="682625"/>
          </a:xfrm>
          <a:prstGeom prst="rect">
            <a:avLst/>
          </a:prstGeom>
        </p:spPr>
      </p:pic>
      <p:pic>
        <p:nvPicPr>
          <p:cNvPr id="53" name="图形 6"/>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630670" y="4333240"/>
            <a:ext cx="612775" cy="59944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65547"/>
            <a:ext cx="7096125" cy="4730749"/>
          </a:xfrm>
          <a:prstGeom prst="rect">
            <a:avLst/>
          </a:prstGeom>
          <a:noFill/>
          <a:ln w="9525">
            <a:noFill/>
            <a:miter lim="800000"/>
            <a:headEnd/>
            <a:tailEnd/>
          </a:ln>
          <a:effectLst/>
        </p:spPr>
      </p:pic>
      <p:grpSp>
        <p:nvGrpSpPr>
          <p:cNvPr id="7" name="组合 6"/>
          <p:cNvGrpSpPr/>
          <p:nvPr userDrawn="1"/>
        </p:nvGrpSpPr>
        <p:grpSpPr>
          <a:xfrm>
            <a:off x="7417456" y="2048232"/>
            <a:ext cx="4269131" cy="1380768"/>
            <a:chOff x="7013344" y="1710341"/>
            <a:chExt cx="4269131" cy="1380768"/>
          </a:xfrm>
        </p:grpSpPr>
        <p:sp>
          <p:nvSpPr>
            <p:cNvPr id="8"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p>
          </p:txBody>
        </p:sp>
      </p:grpSp>
      <p:grpSp>
        <p:nvGrpSpPr>
          <p:cNvPr id="10" name="组合 9"/>
          <p:cNvGrpSpPr/>
          <p:nvPr userDrawn="1"/>
        </p:nvGrpSpPr>
        <p:grpSpPr>
          <a:xfrm>
            <a:off x="7417456" y="4021795"/>
            <a:ext cx="4269131" cy="1380768"/>
            <a:chOff x="7013344" y="1710341"/>
            <a:chExt cx="4269131" cy="1380768"/>
          </a:xfrm>
        </p:grpSpPr>
        <p:sp>
          <p:nvSpPr>
            <p:cNvPr id="11"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858389" y="1968307"/>
            <a:ext cx="10703822" cy="3602680"/>
            <a:chOff x="1426770" y="2120707"/>
            <a:chExt cx="10703822" cy="3602680"/>
          </a:xfrm>
        </p:grpSpPr>
        <p:grpSp>
          <p:nvGrpSpPr>
            <p:cNvPr id="7" name="123"/>
            <p:cNvGrpSpPr/>
            <p:nvPr/>
          </p:nvGrpSpPr>
          <p:grpSpPr>
            <a:xfrm>
              <a:off x="1426770" y="2189152"/>
              <a:ext cx="3534235" cy="3534235"/>
              <a:chOff x="1426770" y="2366573"/>
              <a:chExt cx="3534235" cy="3534235"/>
            </a:xfrm>
          </p:grpSpPr>
          <p:sp>
            <p:nvSpPr>
              <p:cNvPr id="31" name="123"/>
              <p:cNvSpPr/>
              <p:nvPr/>
            </p:nvSpPr>
            <p:spPr>
              <a:xfrm flipH="1">
                <a:off x="1426770" y="2366573"/>
                <a:ext cx="3534235" cy="3534235"/>
              </a:xfrm>
              <a:prstGeom prst="blockArc">
                <a:avLst>
                  <a:gd name="adj1" fmla="val 20380354"/>
                  <a:gd name="adj2" fmla="val 16202949"/>
                  <a:gd name="adj3" fmla="val 508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2" name="123"/>
              <p:cNvSpPr/>
              <p:nvPr/>
            </p:nvSpPr>
            <p:spPr>
              <a:xfrm flipH="1">
                <a:off x="1712022" y="2651823"/>
                <a:ext cx="2963733" cy="2963734"/>
              </a:xfrm>
              <a:prstGeom prst="blockArc">
                <a:avLst>
                  <a:gd name="adj1" fmla="val 3097302"/>
                  <a:gd name="adj2" fmla="val 16212231"/>
                  <a:gd name="adj3" fmla="val 6142"/>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3" name="123"/>
              <p:cNvSpPr/>
              <p:nvPr/>
            </p:nvSpPr>
            <p:spPr>
              <a:xfrm flipH="1">
                <a:off x="2020857" y="2960660"/>
                <a:ext cx="2346061" cy="2346061"/>
              </a:xfrm>
              <a:prstGeom prst="blockArc">
                <a:avLst>
                  <a:gd name="adj1" fmla="val 1583465"/>
                  <a:gd name="adj2" fmla="val 16212547"/>
                  <a:gd name="adj3" fmla="val 724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4" name="123"/>
              <p:cNvSpPr/>
              <p:nvPr/>
            </p:nvSpPr>
            <p:spPr>
              <a:xfrm flipH="1">
                <a:off x="2308581" y="3248384"/>
                <a:ext cx="1770612" cy="1770613"/>
              </a:xfrm>
              <a:prstGeom prst="blockArc">
                <a:avLst>
                  <a:gd name="adj1" fmla="val 5214978"/>
                  <a:gd name="adj2" fmla="val 16213195"/>
                  <a:gd name="adj3" fmla="val 9346"/>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grpSp>
        <p:sp>
          <p:nvSpPr>
            <p:cNvPr id="8" name="123"/>
            <p:cNvSpPr txBox="1"/>
            <p:nvPr/>
          </p:nvSpPr>
          <p:spPr>
            <a:xfrm>
              <a:off x="2396807" y="2120707"/>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70%</a:t>
              </a:r>
            </a:p>
          </p:txBody>
        </p:sp>
        <p:sp>
          <p:nvSpPr>
            <p:cNvPr id="9" name="123"/>
            <p:cNvSpPr txBox="1"/>
            <p:nvPr/>
          </p:nvSpPr>
          <p:spPr>
            <a:xfrm>
              <a:off x="2396807" y="2429542"/>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60%</a:t>
              </a:r>
            </a:p>
          </p:txBody>
        </p:sp>
        <p:sp>
          <p:nvSpPr>
            <p:cNvPr id="10" name="123"/>
            <p:cNvSpPr txBox="1"/>
            <p:nvPr/>
          </p:nvSpPr>
          <p:spPr>
            <a:xfrm>
              <a:off x="2396807" y="2701321"/>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65%</a:t>
              </a:r>
            </a:p>
          </p:txBody>
        </p:sp>
        <p:sp>
          <p:nvSpPr>
            <p:cNvPr id="11" name="123"/>
            <p:cNvSpPr txBox="1"/>
            <p:nvPr/>
          </p:nvSpPr>
          <p:spPr>
            <a:xfrm>
              <a:off x="2396807" y="3018249"/>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50%</a:t>
              </a:r>
            </a:p>
          </p:txBody>
        </p:sp>
        <p:grpSp>
          <p:nvGrpSpPr>
            <p:cNvPr id="12" name="组合 11"/>
            <p:cNvGrpSpPr/>
            <p:nvPr/>
          </p:nvGrpSpPr>
          <p:grpSpPr>
            <a:xfrm>
              <a:off x="5436240" y="2368275"/>
              <a:ext cx="6694352" cy="3035808"/>
              <a:chOff x="5670762" y="2190627"/>
              <a:chExt cx="6694352" cy="3035808"/>
            </a:xfrm>
          </p:grpSpPr>
          <p:grpSp>
            <p:nvGrpSpPr>
              <p:cNvPr id="13" name="组合 12"/>
              <p:cNvGrpSpPr/>
              <p:nvPr/>
            </p:nvGrpSpPr>
            <p:grpSpPr>
              <a:xfrm>
                <a:off x="5670762" y="2190627"/>
                <a:ext cx="3251903" cy="3035808"/>
                <a:chOff x="5670762" y="2190627"/>
                <a:chExt cx="3251903" cy="3035808"/>
              </a:xfrm>
            </p:grpSpPr>
            <p:sp>
              <p:nvSpPr>
                <p:cNvPr id="23"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4"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25" name="组合 24"/>
                <p:cNvGrpSpPr/>
                <p:nvPr/>
              </p:nvGrpSpPr>
              <p:grpSpPr>
                <a:xfrm>
                  <a:off x="6282672" y="2190627"/>
                  <a:ext cx="2639993" cy="1096395"/>
                  <a:chOff x="8327794" y="2034191"/>
                  <a:chExt cx="2639993" cy="1096395"/>
                </a:xfrm>
              </p:grpSpPr>
              <p:sp>
                <p:nvSpPr>
                  <p:cNvPr id="2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26" name="组合 25"/>
                <p:cNvGrpSpPr/>
                <p:nvPr/>
              </p:nvGrpSpPr>
              <p:grpSpPr>
                <a:xfrm>
                  <a:off x="6282672" y="4130040"/>
                  <a:ext cx="2639993" cy="1096395"/>
                  <a:chOff x="8327794" y="2034191"/>
                  <a:chExt cx="2639993" cy="1096395"/>
                </a:xfrm>
              </p:grpSpPr>
              <p:sp>
                <p:nvSpPr>
                  <p:cNvPr id="27"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8"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grpSp>
            <p:nvGrpSpPr>
              <p:cNvPr id="14" name="组合 13"/>
              <p:cNvGrpSpPr/>
              <p:nvPr/>
            </p:nvGrpSpPr>
            <p:grpSpPr>
              <a:xfrm>
                <a:off x="9113211" y="2190627"/>
                <a:ext cx="3251903" cy="3035808"/>
                <a:chOff x="5670762" y="2190627"/>
                <a:chExt cx="3251903" cy="3035808"/>
              </a:xfrm>
            </p:grpSpPr>
            <p:sp>
              <p:nvSpPr>
                <p:cNvPr id="15"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16"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17" name="组合 16"/>
                <p:cNvGrpSpPr/>
                <p:nvPr/>
              </p:nvGrpSpPr>
              <p:grpSpPr>
                <a:xfrm>
                  <a:off x="6282672" y="2190627"/>
                  <a:ext cx="2639993" cy="1096395"/>
                  <a:chOff x="8327794" y="2034191"/>
                  <a:chExt cx="2639993" cy="1096395"/>
                </a:xfrm>
              </p:grpSpPr>
              <p:sp>
                <p:nvSpPr>
                  <p:cNvPr id="21"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2"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18" name="组合 17"/>
                <p:cNvGrpSpPr/>
                <p:nvPr/>
              </p:nvGrpSpPr>
              <p:grpSpPr>
                <a:xfrm>
                  <a:off x="6282672" y="4130040"/>
                  <a:ext cx="2639993" cy="1096395"/>
                  <a:chOff x="8327794" y="2034191"/>
                  <a:chExt cx="2639993" cy="1096395"/>
                </a:xfrm>
              </p:grpSpPr>
              <p:sp>
                <p:nvSpPr>
                  <p:cNvPr id="1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grpSp>
      </p:grpSp>
      <p:sp>
        <p:nvSpPr>
          <p:cNvPr id="35" name="10"/>
          <p:cNvSpPr/>
          <p:nvPr userDrawn="1"/>
        </p:nvSpPr>
        <p:spPr>
          <a:xfrm>
            <a:off x="4934933" y="2257302"/>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1</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6" name="10"/>
          <p:cNvSpPr/>
          <p:nvPr userDrawn="1"/>
        </p:nvSpPr>
        <p:spPr>
          <a:xfrm>
            <a:off x="8377382" y="2252567"/>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2</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7" name="10"/>
          <p:cNvSpPr/>
          <p:nvPr userDrawn="1"/>
        </p:nvSpPr>
        <p:spPr>
          <a:xfrm>
            <a:off x="4925408" y="4194721"/>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3</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8" name="10"/>
          <p:cNvSpPr/>
          <p:nvPr userDrawn="1"/>
        </p:nvSpPr>
        <p:spPr>
          <a:xfrm>
            <a:off x="8367857" y="4189986"/>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4</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44381" y="1495514"/>
            <a:ext cx="11314631" cy="4589091"/>
            <a:chOff x="1118109" y="2824066"/>
            <a:chExt cx="9943475" cy="3131510"/>
          </a:xfrm>
        </p:grpSpPr>
        <p:grpSp>
          <p:nvGrpSpPr>
            <p:cNvPr id="7" name="组合 6"/>
            <p:cNvGrpSpPr/>
            <p:nvPr/>
          </p:nvGrpSpPr>
          <p:grpSpPr>
            <a:xfrm>
              <a:off x="1118109" y="2824066"/>
              <a:ext cx="2419350" cy="3131510"/>
              <a:chOff x="1118109" y="2929904"/>
              <a:chExt cx="2419350" cy="3131510"/>
            </a:xfrm>
          </p:grpSpPr>
          <p:sp>
            <p:nvSpPr>
              <p:cNvPr id="32" name="矩形 31"/>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33" name="组合 32"/>
              <p:cNvGrpSpPr/>
              <p:nvPr/>
            </p:nvGrpSpPr>
            <p:grpSpPr>
              <a:xfrm>
                <a:off x="1118109" y="2929904"/>
                <a:ext cx="2419350" cy="724780"/>
                <a:chOff x="1104900" y="2076450"/>
                <a:chExt cx="2419350" cy="1143000"/>
              </a:xfrm>
              <a:solidFill>
                <a:srgbClr val="2D2B36"/>
              </a:solidFill>
            </p:grpSpPr>
            <p:sp>
              <p:nvSpPr>
                <p:cNvPr id="37" name="矩形 36"/>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8" name="等腰三角形 37"/>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34" name="文本框 86"/>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35" name="矩形: 圆角 34"/>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01</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36" name="文本框 88"/>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8" name="组合 7"/>
            <p:cNvGrpSpPr/>
            <p:nvPr/>
          </p:nvGrpSpPr>
          <p:grpSpPr>
            <a:xfrm>
              <a:off x="6134193" y="2824066"/>
              <a:ext cx="2419350" cy="3131510"/>
              <a:chOff x="1118109" y="2929904"/>
              <a:chExt cx="2419350" cy="3131510"/>
            </a:xfrm>
          </p:grpSpPr>
          <p:sp>
            <p:nvSpPr>
              <p:cNvPr id="25" name="矩形 24"/>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1118109" y="2929904"/>
                <a:ext cx="2419350" cy="724780"/>
                <a:chOff x="1104900" y="2076450"/>
                <a:chExt cx="2419350" cy="1143000"/>
              </a:xfrm>
              <a:solidFill>
                <a:srgbClr val="2D2B36"/>
              </a:solidFill>
            </p:grpSpPr>
            <p:sp>
              <p:nvSpPr>
                <p:cNvPr id="30" name="矩形 29"/>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1" name="等腰三角形 30"/>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7" name="文本框 79"/>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28" name="矩形: 圆角 27"/>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03</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9" name="文本框 81"/>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9" name="组合 8"/>
            <p:cNvGrpSpPr/>
            <p:nvPr/>
          </p:nvGrpSpPr>
          <p:grpSpPr>
            <a:xfrm>
              <a:off x="3626151" y="2824066"/>
              <a:ext cx="2419350" cy="3131510"/>
              <a:chOff x="1118109" y="2929904"/>
              <a:chExt cx="2419350" cy="3131510"/>
            </a:xfrm>
          </p:grpSpPr>
          <p:sp>
            <p:nvSpPr>
              <p:cNvPr id="18" name="矩形 17"/>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9" name="组合 18"/>
              <p:cNvGrpSpPr/>
              <p:nvPr/>
            </p:nvGrpSpPr>
            <p:grpSpPr>
              <a:xfrm>
                <a:off x="1118109" y="2929904"/>
                <a:ext cx="2419350" cy="724780"/>
                <a:chOff x="1104900" y="2076450"/>
                <a:chExt cx="2419350" cy="1143000"/>
              </a:xfrm>
              <a:solidFill>
                <a:srgbClr val="2D2B36"/>
              </a:solidFill>
            </p:grpSpPr>
            <p:sp>
              <p:nvSpPr>
                <p:cNvPr id="23" name="矩形 22"/>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4" name="等腰三角形 23"/>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0" name="文本框 72"/>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21" name="矩形: 圆角 20"/>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02</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2" name="文本框 74"/>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10" name="组合 9"/>
            <p:cNvGrpSpPr/>
            <p:nvPr/>
          </p:nvGrpSpPr>
          <p:grpSpPr>
            <a:xfrm>
              <a:off x="8642234" y="2824066"/>
              <a:ext cx="2419350" cy="3131510"/>
              <a:chOff x="1118109" y="2929904"/>
              <a:chExt cx="2419350" cy="3131510"/>
            </a:xfrm>
          </p:grpSpPr>
          <p:sp>
            <p:nvSpPr>
              <p:cNvPr id="11" name="矩形 10"/>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2" name="组合 11"/>
              <p:cNvGrpSpPr/>
              <p:nvPr/>
            </p:nvGrpSpPr>
            <p:grpSpPr>
              <a:xfrm>
                <a:off x="1118109" y="2929904"/>
                <a:ext cx="2419350" cy="724780"/>
                <a:chOff x="1104900" y="2076450"/>
                <a:chExt cx="2419350" cy="1143000"/>
              </a:xfrm>
              <a:solidFill>
                <a:srgbClr val="2D2B36"/>
              </a:solidFill>
            </p:grpSpPr>
            <p:sp>
              <p:nvSpPr>
                <p:cNvPr id="16" name="矩形 15"/>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等腰三角形 16"/>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3" name="文本框 65"/>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14" name="矩形: 圆角 13"/>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04</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15" name="文本框 67"/>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37" name="组合 36"/>
          <p:cNvGrpSpPr/>
          <p:nvPr userDrawn="1"/>
        </p:nvGrpSpPr>
        <p:grpSpPr>
          <a:xfrm>
            <a:off x="8074315" y="4063852"/>
            <a:ext cx="3201854" cy="1542228"/>
            <a:chOff x="8141407" y="3806531"/>
            <a:chExt cx="3201854" cy="1542228"/>
          </a:xfrm>
        </p:grpSpPr>
        <p:sp>
          <p:nvSpPr>
            <p:cNvPr id="90" name="9"/>
            <p:cNvSpPr/>
            <p:nvPr/>
          </p:nvSpPr>
          <p:spPr>
            <a:xfrm>
              <a:off x="8141407"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1"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38" name="组合 37"/>
          <p:cNvGrpSpPr/>
          <p:nvPr userDrawn="1"/>
        </p:nvGrpSpPr>
        <p:grpSpPr>
          <a:xfrm>
            <a:off x="915831" y="4063852"/>
            <a:ext cx="3201854" cy="1542228"/>
            <a:chOff x="8141407" y="3806531"/>
            <a:chExt cx="3201854" cy="1542228"/>
          </a:xfrm>
        </p:grpSpPr>
        <p:sp>
          <p:nvSpPr>
            <p:cNvPr id="88" name="9"/>
            <p:cNvSpPr/>
            <p:nvPr/>
          </p:nvSpPr>
          <p:spPr>
            <a:xfrm>
              <a:off x="9227409"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9"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39" name="组合 38"/>
          <p:cNvGrpSpPr/>
          <p:nvPr userDrawn="1"/>
        </p:nvGrpSpPr>
        <p:grpSpPr>
          <a:xfrm>
            <a:off x="3627004" y="1311339"/>
            <a:ext cx="5034027" cy="1219063"/>
            <a:chOff x="8141406" y="3806531"/>
            <a:chExt cx="5034027" cy="1219063"/>
          </a:xfrm>
        </p:grpSpPr>
        <p:sp>
          <p:nvSpPr>
            <p:cNvPr id="86" name="9"/>
            <p:cNvSpPr/>
            <p:nvPr/>
          </p:nvSpPr>
          <p:spPr>
            <a:xfrm>
              <a:off x="9600493"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7" name="10"/>
            <p:cNvSpPr/>
            <p:nvPr/>
          </p:nvSpPr>
          <p:spPr>
            <a:xfrm>
              <a:off x="8141406" y="4315656"/>
              <a:ext cx="5034027" cy="70993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44" name="Group 4"/>
          <p:cNvGrpSpPr/>
          <p:nvPr userDrawn="1"/>
        </p:nvGrpSpPr>
        <p:grpSpPr>
          <a:xfrm>
            <a:off x="4376420" y="2482850"/>
            <a:ext cx="3438525" cy="3311525"/>
            <a:chOff x="4200186" y="2320894"/>
            <a:chExt cx="3791627" cy="3651116"/>
          </a:xfrm>
        </p:grpSpPr>
        <p:sp>
          <p:nvSpPr>
            <p:cNvPr id="48" name="Rounded Rectangle 6"/>
            <p:cNvSpPr/>
            <p:nvPr/>
          </p:nvSpPr>
          <p:spPr>
            <a:xfrm flipH="1">
              <a:off x="4214254" y="4850056"/>
              <a:ext cx="3777559"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49" name="Rounded Rectangle 5"/>
            <p:cNvSpPr/>
            <p:nvPr/>
          </p:nvSpPr>
          <p:spPr>
            <a:xfrm rot="3492391" flipH="1">
              <a:off x="4991307" y="3689252"/>
              <a:ext cx="3651116" cy="914400"/>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1" name="Rounded Rectangle 3"/>
            <p:cNvSpPr/>
            <p:nvPr/>
          </p:nvSpPr>
          <p:spPr>
            <a:xfrm rot="18107609">
              <a:off x="3556490" y="3689252"/>
              <a:ext cx="3651116" cy="9144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2" name="Rounded Rectangle 9"/>
            <p:cNvSpPr/>
            <p:nvPr/>
          </p:nvSpPr>
          <p:spPr>
            <a:xfrm flipH="1">
              <a:off x="4200186" y="4850056"/>
              <a:ext cx="1948760"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3"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4"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5"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grpSp>
      <p:pic>
        <p:nvPicPr>
          <p:cNvPr id="27" name="图形 6"/>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561205" y="4952365"/>
            <a:ext cx="485140" cy="474345"/>
          </a:xfrm>
          <a:prstGeom prst="rect">
            <a:avLst/>
          </a:prstGeom>
        </p:spPr>
      </p:pic>
      <p:pic>
        <p:nvPicPr>
          <p:cNvPr id="28"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76290" y="2839720"/>
            <a:ext cx="445770" cy="503555"/>
          </a:xfrm>
          <a:prstGeom prst="rect">
            <a:avLst/>
          </a:prstGeom>
        </p:spPr>
      </p:pic>
      <p:pic>
        <p:nvPicPr>
          <p:cNvPr id="29" name="图形 10"/>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192645" y="4963160"/>
            <a:ext cx="454025" cy="44450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90301" y="1835740"/>
            <a:ext cx="6081295" cy="3771078"/>
            <a:chOff x="842322" y="1882723"/>
            <a:chExt cx="6081295" cy="3771078"/>
          </a:xfrm>
        </p:grpSpPr>
        <p:sp>
          <p:nvSpPr>
            <p:cNvPr id="7" name="流程图: 数据 5"/>
            <p:cNvSpPr/>
            <p:nvPr/>
          </p:nvSpPr>
          <p:spPr>
            <a:xfrm>
              <a:off x="1750483" y="2174001"/>
              <a:ext cx="2370667" cy="128058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8" name="流程图: 数据 5"/>
            <p:cNvSpPr/>
            <p:nvPr/>
          </p:nvSpPr>
          <p:spPr>
            <a:xfrm>
              <a:off x="2690283" y="3209052"/>
              <a:ext cx="2370667" cy="128058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9" name="流程图: 数据 5"/>
            <p:cNvSpPr/>
            <p:nvPr/>
          </p:nvSpPr>
          <p:spPr>
            <a:xfrm>
              <a:off x="3621617" y="4241985"/>
              <a:ext cx="2370667" cy="12827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10" name="矩形 9"/>
            <p:cNvSpPr/>
            <p:nvPr/>
          </p:nvSpPr>
          <p:spPr>
            <a:xfrm flipH="1">
              <a:off x="3621617" y="4948952"/>
              <a:ext cx="3302000" cy="704849"/>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11" name="矩形 10"/>
            <p:cNvSpPr/>
            <p:nvPr/>
          </p:nvSpPr>
          <p:spPr>
            <a:xfrm flipH="1">
              <a:off x="2690283" y="3916018"/>
              <a:ext cx="3302000" cy="70273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12" name="矩形 11"/>
            <p:cNvSpPr/>
            <p:nvPr/>
          </p:nvSpPr>
          <p:spPr>
            <a:xfrm flipH="1">
              <a:off x="1758950" y="2880967"/>
              <a:ext cx="3302000" cy="704851"/>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13" name="矩形 12"/>
            <p:cNvSpPr/>
            <p:nvPr/>
          </p:nvSpPr>
          <p:spPr>
            <a:xfrm flipH="1">
              <a:off x="842322" y="1882723"/>
              <a:ext cx="3302000" cy="70484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grpSp>
      <p:grpSp>
        <p:nvGrpSpPr>
          <p:cNvPr id="14" name="组合 13"/>
          <p:cNvGrpSpPr/>
          <p:nvPr userDrawn="1"/>
        </p:nvGrpSpPr>
        <p:grpSpPr>
          <a:xfrm>
            <a:off x="4363076" y="1757253"/>
            <a:ext cx="7162800" cy="3806174"/>
            <a:chOff x="4661958" y="2148143"/>
            <a:chExt cx="7162800" cy="3806174"/>
          </a:xfrm>
        </p:grpSpPr>
        <p:sp>
          <p:nvSpPr>
            <p:cNvPr id="15" name="文本框 48"/>
            <p:cNvSpPr txBox="1"/>
            <p:nvPr/>
          </p:nvSpPr>
          <p:spPr>
            <a:xfrm>
              <a:off x="4661958" y="2148143"/>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16" name="文本框 49"/>
            <p:cNvSpPr txBox="1"/>
            <p:nvPr/>
          </p:nvSpPr>
          <p:spPr>
            <a:xfrm>
              <a:off x="5593291" y="3181782"/>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17" name="文本框 50"/>
            <p:cNvSpPr txBox="1"/>
            <p:nvPr/>
          </p:nvSpPr>
          <p:spPr>
            <a:xfrm>
              <a:off x="6524624" y="4215421"/>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18" name="文本框 51"/>
            <p:cNvSpPr txBox="1"/>
            <p:nvPr/>
          </p:nvSpPr>
          <p:spPr>
            <a:xfrm>
              <a:off x="7455958" y="5249059"/>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normAutofit/>
          </a:bodyPr>
          <a:lstStyle>
            <a:lvl1pPr algn="ctr">
              <a:defRPr sz="2800"/>
            </a:lvl1pPr>
          </a:lstStyle>
          <a:p>
            <a:r>
              <a:rPr lang="zh-CN" altLang="en-US" dirty="0"/>
              <a:t>单击此处编辑母版标题样式</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7"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920A2-0BB5-4809-BABE-84F3C903B1A6}" type="datetime1">
              <a:rPr lang="zh-CN" altLang="en-US" smtClean="0"/>
              <a:t>2022/6/13</a:t>
            </a:fld>
            <a:endParaRPr lang="zh-CN" altLang="en-US" dirty="0"/>
          </a:p>
        </p:txBody>
      </p:sp>
      <p:sp>
        <p:nvSpPr>
          <p:cNvPr id="8"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9"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0" name="标题 1"/>
          <p:cNvSpPr txBox="1"/>
          <p:nvPr userDrawn="1"/>
        </p:nvSpPr>
        <p:spPr>
          <a:xfrm>
            <a:off x="345760" y="53696"/>
            <a:ext cx="1139970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微软雅黑" panose="020B0503020204020204" pitchFamily="34" charset="-122"/>
                <a:ea typeface="微软雅黑" panose="020B0503020204020204" pitchFamily="34" charset="-122"/>
                <a:cs typeface="+mj-cs"/>
              </a:defRPr>
            </a:lvl1pPr>
          </a:lstStyle>
          <a:p>
            <a:r>
              <a:rPr lang="zh-CN" altLang="en-US"/>
              <a:t>单击此处编辑母版标题样式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41439" cy="1325563"/>
          </a:xfrm>
          <a:prstGeom prst="rect">
            <a:avLst/>
          </a:prstGeom>
        </p:spPr>
        <p:txBody>
          <a:bodyPr/>
          <a:lstStyle/>
          <a:p>
            <a:r>
              <a:rPr lang="zh-CN" altLang="en-US" dirty="0"/>
              <a:t>单击此处编辑母版标题样式</a:t>
            </a:r>
          </a:p>
        </p:txBody>
      </p:sp>
      <p:sp>
        <p:nvSpPr>
          <p:cNvPr id="8" name="文本占位符 2"/>
          <p:cNvSpPr>
            <a:spLocks noGrp="1"/>
          </p:cNvSpPr>
          <p:nvPr>
            <p:ph idx="1" hasCustomPrompt="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4117B-0281-47AF-9378-6187DBD54C4D}" type="datetime1">
              <a:rPr lang="zh-CN" altLang="en-US" smtClean="0"/>
              <a:t>2022/6/13</a:t>
            </a:fld>
            <a:endParaRPr lang="zh-CN" altLang="en-US" dirty="0"/>
          </a:p>
        </p:txBody>
      </p:sp>
      <p:sp>
        <p:nvSpPr>
          <p:cNvPr id="13"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14"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0048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345760" y="1825625"/>
            <a:ext cx="5674040" cy="4351338"/>
          </a:xfrm>
        </p:spPr>
        <p:txBody>
          <a:bodyPr/>
          <a:lstStyle>
            <a:lvl2pPr>
              <a:defRPr b="1"/>
            </a:lvl2pPr>
            <a:lvl3pPr>
              <a:defRPr b="1"/>
            </a:lvl3p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sp>
        <p:nvSpPr>
          <p:cNvPr id="8" name="内容占位符 2"/>
          <p:cNvSpPr>
            <a:spLocks noGrp="1"/>
          </p:cNvSpPr>
          <p:nvPr>
            <p:ph sz="half" idx="11" hasCustomPrompt="1"/>
          </p:nvPr>
        </p:nvSpPr>
        <p:spPr>
          <a:xfrm>
            <a:off x="6172200" y="1825625"/>
            <a:ext cx="5674040" cy="4351338"/>
          </a:xfrm>
        </p:spPr>
        <p:txBody>
          <a:bodyPr/>
          <a:lstStyle>
            <a:lvl2pPr>
              <a:defRPr b="1"/>
            </a:lvl2pPr>
            <a:lvl3pPr>
              <a:defRPr b="1"/>
            </a:lvl3p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98B-65BF-49B8-BEFB-48EBB7D29A57}" type="datetime1">
              <a:rPr lang="zh-CN" altLang="en-US" smtClean="0"/>
              <a:t>2022/6/13</a:t>
            </a:fld>
            <a:endParaRPr lang="zh-CN" altLang="en-US" dirty="0"/>
          </a:p>
        </p:txBody>
      </p:sp>
      <p:sp>
        <p:nvSpPr>
          <p:cNvPr id="10"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12"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
        <p:nvSpPr>
          <p:cNvPr id="4" name="内容占位符 3"/>
          <p:cNvSpPr>
            <a:spLocks noGrp="1"/>
          </p:cNvSpPr>
          <p:nvPr>
            <p:ph sz="half" idx="2" hasCustomPrompt="1"/>
          </p:nvPr>
        </p:nvSpPr>
        <p:spPr>
          <a:xfrm>
            <a:off x="345760" y="2141009"/>
            <a:ext cx="5651815" cy="3684588"/>
          </a:xfrm>
        </p:spPr>
        <p:txBody>
          <a:bodyPr/>
          <a:lstStyle/>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内容占位符 5"/>
          <p:cNvSpPr>
            <a:spLocks noGrp="1"/>
          </p:cNvSpPr>
          <p:nvPr>
            <p:ph sz="quarter" idx="4" hasCustomPrompt="1"/>
          </p:nvPr>
        </p:nvSpPr>
        <p:spPr>
          <a:xfrm>
            <a:off x="6172199" y="2141009"/>
            <a:ext cx="5651815" cy="3684588"/>
          </a:xfrm>
        </p:spPr>
        <p:txBody>
          <a:bodyPr/>
          <a:lstStyle/>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6" name="标题 1"/>
          <p:cNvSpPr>
            <a:spLocks noGrp="1"/>
          </p:cNvSpPr>
          <p:nvPr>
            <p:ph type="title"/>
          </p:nvPr>
        </p:nvSpPr>
        <p:spPr>
          <a:xfrm>
            <a:off x="345760" y="108126"/>
            <a:ext cx="11478254" cy="1325563"/>
          </a:xfrm>
          <a:prstGeom prst="rect">
            <a:avLst/>
          </a:prstGeom>
        </p:spPr>
        <p:txBody>
          <a:bodyPr/>
          <a:lstStyle/>
          <a:p>
            <a:r>
              <a:rPr lang="zh-CN" altLang="en-US" dirty="0"/>
              <a:t>单击此处编辑母版标题样式</a:t>
            </a:r>
          </a:p>
        </p:txBody>
      </p:sp>
      <p:sp>
        <p:nvSpPr>
          <p:cNvPr id="10" name="日期占位符 3"/>
          <p:cNvSpPr>
            <a:spLocks noGrp="1"/>
          </p:cNvSpPr>
          <p:nvPr>
            <p:ph type="dt" sz="half" idx="10"/>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A74AB-EB2A-4F4B-9225-A351446D34EA}" type="datetime1">
              <a:rPr lang="zh-CN" altLang="en-US" smtClean="0"/>
              <a:t>2022/6/13</a:t>
            </a:fld>
            <a:endParaRPr lang="zh-CN" altLang="en-US" dirty="0"/>
          </a:p>
        </p:txBody>
      </p:sp>
      <p:sp>
        <p:nvSpPr>
          <p:cNvPr id="11" name="灯片编号占位符 5"/>
          <p:cNvSpPr>
            <a:spLocks noGrp="1"/>
          </p:cNvSpPr>
          <p:nvPr>
            <p:ph type="sldNum" sz="quarter" idx="11"/>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12" name="页脚占位符 6"/>
          <p:cNvSpPr>
            <a:spLocks noGrp="1"/>
          </p:cNvSpPr>
          <p:nvPr>
            <p:ph type="ftr" sz="quarter" idx="12"/>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7" name="文本占位符 2"/>
          <p:cNvSpPr>
            <a:spLocks noGrp="1"/>
          </p:cNvSpPr>
          <p:nvPr>
            <p:ph type="body" idx="1"/>
          </p:nvPr>
        </p:nvSpPr>
        <p:spPr>
          <a:xfrm>
            <a:off x="345760"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18" name="文本占位符 2"/>
          <p:cNvSpPr>
            <a:spLocks noGrp="1"/>
          </p:cNvSpPr>
          <p:nvPr>
            <p:ph type="body" idx="13"/>
          </p:nvPr>
        </p:nvSpPr>
        <p:spPr>
          <a:xfrm>
            <a:off x="6194427"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410812" cy="1325563"/>
          </a:xfrm>
          <a:prstGeom prst="rect">
            <a:avLst/>
          </a:prstGeom>
        </p:spPr>
        <p:txBody>
          <a:bodyPr/>
          <a:lstStyle/>
          <a:p>
            <a:r>
              <a:rPr lang="zh-CN" altLang="en-US"/>
              <a:t>单击此处编辑母版标题样式</a:t>
            </a:r>
          </a:p>
        </p:txBody>
      </p:sp>
      <p:sp>
        <p:nvSpPr>
          <p:cNvPr id="6"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1CBCD-7AB1-4AC9-8F72-6298DB18CE38}" type="datetime1">
              <a:rPr lang="zh-CN" altLang="en-US" smtClean="0"/>
              <a:t>2022/6/13</a:t>
            </a:fld>
            <a:endParaRPr lang="zh-CN" altLang="en-US" dirty="0"/>
          </a:p>
        </p:txBody>
      </p:sp>
      <p:sp>
        <p:nvSpPr>
          <p:cNvPr id="7"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8"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8C007-6EDD-4369-ABE2-C7BE70A91A13}" type="datetime1">
              <a:rPr lang="zh-CN" altLang="en-US" smtClean="0"/>
              <a:t>2022/6/13</a:t>
            </a:fld>
            <a:endParaRPr lang="zh-CN" altLang="en-US" dirty="0"/>
          </a:p>
        </p:txBody>
      </p:sp>
      <p:sp>
        <p:nvSpPr>
          <p:cNvPr id="6"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7"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1510875" y="1725769"/>
            <a:ext cx="4017044" cy="3828566"/>
            <a:chOff x="1301325" y="1725769"/>
            <a:chExt cx="4017044" cy="3828566"/>
          </a:xfrm>
        </p:grpSpPr>
        <p:sp>
          <p:nvSpPr>
            <p:cNvPr id="7" name="椭圆 6"/>
            <p:cNvSpPr/>
            <p:nvPr/>
          </p:nvSpPr>
          <p:spPr>
            <a:xfrm>
              <a:off x="2212299" y="1725769"/>
              <a:ext cx="2195096" cy="2195096"/>
            </a:xfrm>
            <a:prstGeom prst="ellipse">
              <a:avLst/>
            </a:prstGeom>
            <a:solidFill>
              <a:schemeClr val="tx1">
                <a:lumMod val="75000"/>
                <a:lumOff val="25000"/>
              </a:schemeClr>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1301325" y="3359239"/>
              <a:ext cx="2195096" cy="2195096"/>
            </a:xfrm>
            <a:prstGeom prst="ellipse">
              <a:avLst/>
            </a:prstGeom>
            <a:solidFill>
              <a:srgbClr val="D38A3B"/>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3123273" y="3359239"/>
              <a:ext cx="2195096" cy="2195096"/>
            </a:xfrm>
            <a:prstGeom prst="ellipse">
              <a:avLst/>
            </a:prstGeom>
            <a:solidFill>
              <a:srgbClr val="7E7E7E"/>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userDrawn="1"/>
        </p:nvGrpSpPr>
        <p:grpSpPr>
          <a:xfrm>
            <a:off x="756841" y="1740643"/>
            <a:ext cx="4355696" cy="4355696"/>
            <a:chOff x="637442" y="1740643"/>
            <a:chExt cx="4355696" cy="4355696"/>
          </a:xfrm>
        </p:grpSpPr>
        <p:sp>
          <p:nvSpPr>
            <p:cNvPr id="11" name="弧 13"/>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2" name="弧 14"/>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3" name="组合 12"/>
          <p:cNvGrpSpPr/>
          <p:nvPr userDrawn="1"/>
        </p:nvGrpSpPr>
        <p:grpSpPr>
          <a:xfrm flipH="1">
            <a:off x="1813031" y="1740643"/>
            <a:ext cx="4355696" cy="4355696"/>
            <a:chOff x="637442" y="1740643"/>
            <a:chExt cx="4355696" cy="4355696"/>
          </a:xfrm>
        </p:grpSpPr>
        <p:sp>
          <p:nvSpPr>
            <p:cNvPr id="14" name="弧 16"/>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5" name="弧 17"/>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6" name="组合 15"/>
          <p:cNvGrpSpPr/>
          <p:nvPr userDrawn="1"/>
        </p:nvGrpSpPr>
        <p:grpSpPr>
          <a:xfrm>
            <a:off x="6482170" y="1996193"/>
            <a:ext cx="5009409" cy="3540420"/>
            <a:chOff x="6482170" y="1996193"/>
            <a:chExt cx="5009409" cy="3540420"/>
          </a:xfrm>
        </p:grpSpPr>
        <p:grpSp>
          <p:nvGrpSpPr>
            <p:cNvPr id="17" name="组合 2"/>
            <p:cNvGrpSpPr/>
            <p:nvPr>
              <p:custDataLst>
                <p:tags r:id="rId3"/>
              </p:custDataLst>
            </p:nvPr>
          </p:nvGrpSpPr>
          <p:grpSpPr>
            <a:xfrm>
              <a:off x="6482170" y="1996193"/>
              <a:ext cx="4564401" cy="734096"/>
              <a:chOff x="6824287" y="1686705"/>
              <a:chExt cx="4564401" cy="734096"/>
            </a:xfrm>
          </p:grpSpPr>
          <p:sp>
            <p:nvSpPr>
              <p:cNvPr id="24" name="矩形 5"/>
              <p:cNvSpPr/>
              <p:nvPr>
                <p:custDataLst>
                  <p:tags r:id="rId10"/>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5" name="椭圆 21"/>
              <p:cNvSpPr/>
              <p:nvPr>
                <p:custDataLst>
                  <p:tags r:id="rId11"/>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rPr>
                  <a:t>1</a:t>
                </a:r>
                <a:endParaRPr kumimoji="1" lang="zh-CN" altLang="en-US"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26" name="矩形 26"/>
              <p:cNvSpPr/>
              <p:nvPr>
                <p:custDataLst>
                  <p:tags r:id="rId12"/>
                </p:custDataLst>
              </p:nvPr>
            </p:nvSpPr>
            <p:spPr>
              <a:xfrm>
                <a:off x="7732406" y="181236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p>
            </p:txBody>
          </p:sp>
        </p:grpSp>
        <p:grpSp>
          <p:nvGrpSpPr>
            <p:cNvPr id="18" name="组合 2"/>
            <p:cNvGrpSpPr/>
            <p:nvPr>
              <p:custDataLst>
                <p:tags r:id="rId4"/>
              </p:custDataLst>
            </p:nvPr>
          </p:nvGrpSpPr>
          <p:grpSpPr>
            <a:xfrm>
              <a:off x="6550988" y="4798566"/>
              <a:ext cx="4337272" cy="738047"/>
              <a:chOff x="6893105" y="1682754"/>
              <a:chExt cx="4337272" cy="738047"/>
            </a:xfrm>
          </p:grpSpPr>
          <p:sp>
            <p:nvSpPr>
              <p:cNvPr id="22" name="矩形 5"/>
              <p:cNvSpPr/>
              <p:nvPr>
                <p:custDataLst>
                  <p:tags r:id="rId8"/>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3" name="椭圆 22"/>
              <p:cNvSpPr/>
              <p:nvPr>
                <p:custDataLst>
                  <p:tags r:id="rId9"/>
                </p:custDataLst>
              </p:nvPr>
            </p:nvSpPr>
            <p:spPr>
              <a:xfrm>
                <a:off x="6893105" y="1682754"/>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3</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nvGrpSpPr>
            <p:cNvPr id="19" name="组合 2"/>
            <p:cNvGrpSpPr/>
            <p:nvPr>
              <p:custDataLst>
                <p:tags r:id="rId5"/>
              </p:custDataLst>
            </p:nvPr>
          </p:nvGrpSpPr>
          <p:grpSpPr>
            <a:xfrm>
              <a:off x="7085489" y="3399355"/>
              <a:ext cx="4406090" cy="734096"/>
              <a:chOff x="6824287" y="1686705"/>
              <a:chExt cx="4406090" cy="734096"/>
            </a:xfrm>
          </p:grpSpPr>
          <p:sp>
            <p:nvSpPr>
              <p:cNvPr id="20" name="矩形 5"/>
              <p:cNvSpPr/>
              <p:nvPr>
                <p:custDataLst>
                  <p:tags r:id="rId6"/>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1" name="椭圆 21"/>
              <p:cNvSpPr/>
              <p:nvPr>
                <p:custDataLst>
                  <p:tags r:id="rId7"/>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2</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grpSp>
        <p:nvGrpSpPr>
          <p:cNvPr id="27" name="组合 26"/>
          <p:cNvGrpSpPr/>
          <p:nvPr userDrawn="1"/>
        </p:nvGrpSpPr>
        <p:grpSpPr>
          <a:xfrm>
            <a:off x="1686638" y="3766403"/>
            <a:ext cx="1722104" cy="1126202"/>
            <a:chOff x="1465466" y="4506124"/>
            <a:chExt cx="1722104" cy="1126202"/>
          </a:xfrm>
        </p:grpSpPr>
        <p:sp>
          <p:nvSpPr>
            <p:cNvPr id="28" name="文本框 27"/>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p>
          </p:txBody>
        </p:sp>
        <p:sp>
          <p:nvSpPr>
            <p:cNvPr id="29" name="文本框 28"/>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0" name="组合 29"/>
          <p:cNvGrpSpPr/>
          <p:nvPr userDrawn="1"/>
        </p:nvGrpSpPr>
        <p:grpSpPr>
          <a:xfrm>
            <a:off x="3570320" y="3766403"/>
            <a:ext cx="1722104" cy="1126202"/>
            <a:chOff x="1465466" y="4506124"/>
            <a:chExt cx="1722104" cy="1126202"/>
          </a:xfrm>
        </p:grpSpPr>
        <p:sp>
          <p:nvSpPr>
            <p:cNvPr id="31" name="文本框 30"/>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p>
          </p:txBody>
        </p:sp>
        <p:sp>
          <p:nvSpPr>
            <p:cNvPr id="32" name="文本框 31"/>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3" name="组合 32"/>
          <p:cNvGrpSpPr/>
          <p:nvPr userDrawn="1"/>
        </p:nvGrpSpPr>
        <p:grpSpPr>
          <a:xfrm>
            <a:off x="2676479" y="2132408"/>
            <a:ext cx="1722104" cy="1074269"/>
            <a:chOff x="1465466" y="4558057"/>
            <a:chExt cx="1722104" cy="1074269"/>
          </a:xfrm>
        </p:grpSpPr>
        <p:sp>
          <p:nvSpPr>
            <p:cNvPr id="34" name="文本框 33"/>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p>
          </p:txBody>
        </p:sp>
        <p:sp>
          <p:nvSpPr>
            <p:cNvPr id="35" name="文本框 34"/>
            <p:cNvSpPr txBox="1"/>
            <p:nvPr/>
          </p:nvSpPr>
          <p:spPr>
            <a:xfrm>
              <a:off x="1552358" y="4558057"/>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sp>
        <p:nvSpPr>
          <p:cNvPr id="36" name="矩形 26"/>
          <p:cNvSpPr/>
          <p:nvPr userDrawn="1">
            <p:custDataLst>
              <p:tags r:id="rId1"/>
            </p:custDataLst>
          </p:nvPr>
        </p:nvSpPr>
        <p:spPr>
          <a:xfrm>
            <a:off x="7942010" y="352207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p>
        </p:txBody>
      </p:sp>
      <p:sp>
        <p:nvSpPr>
          <p:cNvPr id="37" name="矩形 26"/>
          <p:cNvSpPr/>
          <p:nvPr userDrawn="1">
            <p:custDataLst>
              <p:tags r:id="rId2"/>
            </p:custDataLst>
          </p:nvPr>
        </p:nvSpPr>
        <p:spPr>
          <a:xfrm>
            <a:off x="7419879" y="4933515"/>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p>
        </p:txBody>
      </p:sp>
      <p:sp>
        <p:nvSpPr>
          <p:cNvPr id="38" name="标题 1"/>
          <p:cNvSpPr>
            <a:spLocks noGrp="1"/>
          </p:cNvSpPr>
          <p:nvPr>
            <p:ph type="title"/>
          </p:nvPr>
        </p:nvSpPr>
        <p:spPr>
          <a:xfrm>
            <a:off x="345760" y="53696"/>
            <a:ext cx="11399706" cy="1325563"/>
          </a:xfrm>
        </p:spPr>
        <p:txBody>
          <a:bodyPr/>
          <a:lstStyle/>
          <a:p>
            <a:r>
              <a:rPr lang="zh-CN" altLang="en-US" dirty="0"/>
              <a:t>单击此处编辑母版标题样式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6" name="Chart 7"/>
          <p:cNvGraphicFramePr/>
          <p:nvPr userDrawn="1">
            <p:custDataLst>
              <p:tags r:id="rId1"/>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组合 6"/>
          <p:cNvGrpSpPr/>
          <p:nvPr userDrawn="1"/>
        </p:nvGrpSpPr>
        <p:grpSpPr>
          <a:xfrm>
            <a:off x="1038763" y="1910101"/>
            <a:ext cx="4114799" cy="1132826"/>
            <a:chOff x="5091396" y="4595433"/>
            <a:chExt cx="3602995" cy="1132826"/>
          </a:xfrm>
        </p:grpSpPr>
        <p:sp>
          <p:nvSpPr>
            <p:cNvPr id="8"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0" name="组合 9"/>
          <p:cNvGrpSpPr/>
          <p:nvPr userDrawn="1"/>
        </p:nvGrpSpPr>
        <p:grpSpPr>
          <a:xfrm>
            <a:off x="1038763" y="3243799"/>
            <a:ext cx="4114800" cy="825050"/>
            <a:chOff x="5091396" y="4595433"/>
            <a:chExt cx="3602995" cy="825050"/>
          </a:xfrm>
        </p:grpSpPr>
        <p:sp>
          <p:nvSpPr>
            <p:cNvPr id="11"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3" name="组合 12"/>
          <p:cNvGrpSpPr/>
          <p:nvPr userDrawn="1"/>
        </p:nvGrpSpPr>
        <p:grpSpPr>
          <a:xfrm>
            <a:off x="1038763" y="4577498"/>
            <a:ext cx="4114799" cy="825050"/>
            <a:chOff x="5091396" y="4595433"/>
            <a:chExt cx="3602995" cy="825050"/>
          </a:xfrm>
        </p:grpSpPr>
        <p:sp>
          <p:nvSpPr>
            <p:cNvPr id="14"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5"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sp>
        <p:nvSpPr>
          <p:cNvPr id="6" name="矩形: 圆角 5"/>
          <p:cNvSpPr/>
          <p:nvPr userDrawn="1"/>
        </p:nvSpPr>
        <p:spPr>
          <a:xfrm>
            <a:off x="4508183" y="1981200"/>
            <a:ext cx="3175635" cy="524968"/>
          </a:xfrm>
          <a:prstGeom prst="roundRect">
            <a:avLst>
              <a:gd name="adj" fmla="val 50000"/>
            </a:avLst>
          </a:prstGeom>
          <a:solidFill>
            <a:schemeClr val="tx1">
              <a:lumMod val="75000"/>
              <a:lumOff val="25000"/>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noProof="0" dirty="0">
                <a:solidFill>
                  <a:schemeClr val="bg1"/>
                </a:solidFill>
                <a:latin typeface="OPPOSans R" panose="00020600040101010101" pitchFamily="18" charset="-122"/>
                <a:ea typeface="OPPOSans R" panose="00020600040101010101" pitchFamily="18" charset="-122"/>
                <a:cs typeface="OPPOSans R" panose="00020600040101010101" pitchFamily="18" charset="-122"/>
                <a:sym typeface="+mn-lt"/>
              </a:rPr>
              <a:t>二级</a:t>
            </a:r>
            <a:r>
              <a:rPr kumimoji="0" lang="zh-CN" altLang="en-US" sz="2400" b="1" i="0" u="none" strike="noStrike" kern="0" cap="none" spc="0" normalizeH="0" baseline="0" noProof="0" dirty="0">
                <a:ln>
                  <a:noFill/>
                </a:ln>
                <a:solidFill>
                  <a:schemeClr val="bg1"/>
                </a:solidFill>
                <a:effectLst/>
                <a:uLnTx/>
                <a:uFillTx/>
                <a:latin typeface="OPPOSans R" panose="00020600040101010101" pitchFamily="18" charset="-122"/>
                <a:ea typeface="OPPOSans R" panose="00020600040101010101" pitchFamily="18" charset="-122"/>
                <a:cs typeface="OPPOSans R" panose="00020600040101010101" pitchFamily="18" charset="-122"/>
                <a:sym typeface="+mn-lt"/>
              </a:rPr>
              <a:t>标题内容</a:t>
            </a:r>
          </a:p>
        </p:txBody>
      </p:sp>
      <p:sp>
        <p:nvSpPr>
          <p:cNvPr id="7" name="任意多边形: 形状 6"/>
          <p:cNvSpPr/>
          <p:nvPr userDrawn="1"/>
        </p:nvSpPr>
        <p:spPr>
          <a:xfrm>
            <a:off x="0" y="1636322"/>
            <a:ext cx="12192000" cy="2380928"/>
          </a:xfrm>
          <a:custGeom>
            <a:avLst/>
            <a:gdLst>
              <a:gd name="connsiteX0" fmla="*/ 11522076 w 11522076"/>
              <a:gd name="connsiteY0" fmla="*/ 0 h 3941789"/>
              <a:gd name="connsiteX1" fmla="*/ 11522076 w 11522076"/>
              <a:gd name="connsiteY1" fmla="*/ 1224382 h 3941789"/>
              <a:gd name="connsiteX2" fmla="*/ 11521429 w 11522076"/>
              <a:gd name="connsiteY2" fmla="*/ 1225205 h 3941789"/>
              <a:gd name="connsiteX3" fmla="*/ 5761036 w 11522076"/>
              <a:gd name="connsiteY3" fmla="*/ 3941789 h 3941789"/>
              <a:gd name="connsiteX4" fmla="*/ 643 w 11522076"/>
              <a:gd name="connsiteY4" fmla="*/ 1225205 h 3941789"/>
              <a:gd name="connsiteX5" fmla="*/ 0 w 11522076"/>
              <a:gd name="connsiteY5" fmla="*/ 1224388 h 3941789"/>
              <a:gd name="connsiteX6" fmla="*/ 0 w 11522076"/>
              <a:gd name="connsiteY6" fmla="*/ 5 h 3941789"/>
              <a:gd name="connsiteX7" fmla="*/ 43659 w 11522076"/>
              <a:gd name="connsiteY7" fmla="*/ 54380 h 3941789"/>
              <a:gd name="connsiteX8" fmla="*/ 5761036 w 11522076"/>
              <a:gd name="connsiteY8" fmla="*/ 2719314 h 3941789"/>
              <a:gd name="connsiteX9" fmla="*/ 11478414 w 11522076"/>
              <a:gd name="connsiteY9" fmla="*/ 54380 h 39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22076" h="3941789">
                <a:moveTo>
                  <a:pt x="11522076" y="0"/>
                </a:moveTo>
                <a:lnTo>
                  <a:pt x="11522076" y="1224382"/>
                </a:lnTo>
                <a:lnTo>
                  <a:pt x="11521429" y="1225205"/>
                </a:lnTo>
                <a:cubicBezTo>
                  <a:pt x="10152230" y="2884291"/>
                  <a:pt x="8080129" y="3941789"/>
                  <a:pt x="5761036" y="3941789"/>
                </a:cubicBezTo>
                <a:cubicBezTo>
                  <a:pt x="3441943" y="3941789"/>
                  <a:pt x="1369842" y="2884291"/>
                  <a:pt x="643" y="1225205"/>
                </a:cubicBezTo>
                <a:lnTo>
                  <a:pt x="0" y="1224388"/>
                </a:lnTo>
                <a:lnTo>
                  <a:pt x="0" y="5"/>
                </a:lnTo>
                <a:lnTo>
                  <a:pt x="43659" y="54380"/>
                </a:lnTo>
                <a:cubicBezTo>
                  <a:pt x="1413038" y="1683733"/>
                  <a:pt x="3466101" y="2719314"/>
                  <a:pt x="5761036" y="2719314"/>
                </a:cubicBezTo>
                <a:cubicBezTo>
                  <a:pt x="8055972" y="2719314"/>
                  <a:pt x="10109034" y="1683733"/>
                  <a:pt x="11478414" y="54380"/>
                </a:cubicBezTo>
                <a:close/>
              </a:path>
            </a:pathLst>
          </a:custGeom>
          <a:solidFill>
            <a:srgbClr val="F1F1F1"/>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1F1F1"/>
              </a:solidFill>
              <a:effectLst/>
              <a:uLnTx/>
              <a:uFillTx/>
              <a:latin typeface="OPPOSans R" panose="00020600040101010101" pitchFamily="18" charset="-122"/>
              <a:ea typeface="OPPOSans R" panose="00020600040101010101" pitchFamily="18" charset="-122"/>
              <a:cs typeface="+mn-cs"/>
            </a:endParaRPr>
          </a:p>
        </p:txBody>
      </p:sp>
      <p:grpSp>
        <p:nvGrpSpPr>
          <p:cNvPr id="8" name="组合 7"/>
          <p:cNvGrpSpPr/>
          <p:nvPr userDrawn="1"/>
        </p:nvGrpSpPr>
        <p:grpSpPr>
          <a:xfrm>
            <a:off x="1414116" y="4013515"/>
            <a:ext cx="2625000" cy="1296648"/>
            <a:chOff x="1243264" y="2300891"/>
            <a:chExt cx="2625000" cy="1296648"/>
          </a:xfrm>
        </p:grpSpPr>
        <p:sp>
          <p:nvSpPr>
            <p:cNvPr id="9"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11" name="组合 10"/>
          <p:cNvGrpSpPr/>
          <p:nvPr userDrawn="1"/>
        </p:nvGrpSpPr>
        <p:grpSpPr>
          <a:xfrm>
            <a:off x="4783500" y="4544946"/>
            <a:ext cx="2625000" cy="1296648"/>
            <a:chOff x="1243264" y="2300891"/>
            <a:chExt cx="2625000" cy="1296648"/>
          </a:xfrm>
        </p:grpSpPr>
        <p:sp>
          <p:nvSpPr>
            <p:cNvPr id="12"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14" name="组合 13"/>
          <p:cNvGrpSpPr/>
          <p:nvPr userDrawn="1"/>
        </p:nvGrpSpPr>
        <p:grpSpPr>
          <a:xfrm>
            <a:off x="8197096" y="4013515"/>
            <a:ext cx="2625000" cy="1296648"/>
            <a:chOff x="1243264" y="2300891"/>
            <a:chExt cx="2625000" cy="1296648"/>
          </a:xfrm>
        </p:grpSpPr>
        <p:sp>
          <p:nvSpPr>
            <p:cNvPr id="15"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sp>
        <p:nvSpPr>
          <p:cNvPr id="17" name="椭圆 16"/>
          <p:cNvSpPr/>
          <p:nvPr userDrawn="1"/>
        </p:nvSpPr>
        <p:spPr>
          <a:xfrm>
            <a:off x="2269416" y="2722688"/>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18" name="组合 17"/>
          <p:cNvGrpSpPr/>
          <p:nvPr userDrawn="1"/>
        </p:nvGrpSpPr>
        <p:grpSpPr>
          <a:xfrm>
            <a:off x="2505711" y="2937132"/>
            <a:ext cx="408939" cy="476746"/>
            <a:chOff x="965948" y="1862616"/>
            <a:chExt cx="534637" cy="623285"/>
          </a:xfrm>
          <a:solidFill>
            <a:schemeClr val="bg1"/>
          </a:solidFill>
        </p:grpSpPr>
        <p:sp>
          <p:nvSpPr>
            <p:cNvPr id="19" name="任意多边形 9"/>
            <p:cNvSpPr>
              <a:spLocks noEditPoints="1"/>
            </p:cNvSpPr>
            <p:nvPr>
              <p:custDataLst>
                <p:tags r:id="rId5"/>
              </p:custDataLst>
            </p:nvPr>
          </p:nvSpPr>
          <p:spPr bwMode="auto">
            <a:xfrm>
              <a:off x="965948" y="1862616"/>
              <a:ext cx="534637" cy="623285"/>
            </a:xfrm>
            <a:custGeom>
              <a:avLst/>
              <a:gdLst>
                <a:gd name="T0" fmla="*/ 579 w 636"/>
                <a:gd name="T1" fmla="*/ 0 h 746"/>
                <a:gd name="T2" fmla="*/ 57 w 636"/>
                <a:gd name="T3" fmla="*/ 0 h 746"/>
                <a:gd name="T4" fmla="*/ 0 w 636"/>
                <a:gd name="T5" fmla="*/ 57 h 746"/>
                <a:gd name="T6" fmla="*/ 0 w 636"/>
                <a:gd name="T7" fmla="*/ 689 h 746"/>
                <a:gd name="T8" fmla="*/ 57 w 636"/>
                <a:gd name="T9" fmla="*/ 746 h 746"/>
                <a:gd name="T10" fmla="*/ 579 w 636"/>
                <a:gd name="T11" fmla="*/ 746 h 746"/>
                <a:gd name="T12" fmla="*/ 636 w 636"/>
                <a:gd name="T13" fmla="*/ 689 h 746"/>
                <a:gd name="T14" fmla="*/ 636 w 636"/>
                <a:gd name="T15" fmla="*/ 57 h 746"/>
                <a:gd name="T16" fmla="*/ 579 w 636"/>
                <a:gd name="T17" fmla="*/ 0 h 746"/>
                <a:gd name="T18" fmla="*/ 43 w 636"/>
                <a:gd name="T19" fmla="*/ 689 h 746"/>
                <a:gd name="T20" fmla="*/ 43 w 636"/>
                <a:gd name="T21" fmla="*/ 57 h 746"/>
                <a:gd name="T22" fmla="*/ 57 w 636"/>
                <a:gd name="T23" fmla="*/ 43 h 746"/>
                <a:gd name="T24" fmla="*/ 94 w 636"/>
                <a:gd name="T25" fmla="*/ 43 h 746"/>
                <a:gd name="T26" fmla="*/ 94 w 636"/>
                <a:gd name="T27" fmla="*/ 703 h 746"/>
                <a:gd name="T28" fmla="*/ 57 w 636"/>
                <a:gd name="T29" fmla="*/ 703 h 746"/>
                <a:gd name="T30" fmla="*/ 43 w 636"/>
                <a:gd name="T31" fmla="*/ 689 h 746"/>
                <a:gd name="T32" fmla="*/ 593 w 636"/>
                <a:gd name="T33" fmla="*/ 689 h 746"/>
                <a:gd name="T34" fmla="*/ 579 w 636"/>
                <a:gd name="T35" fmla="*/ 703 h 746"/>
                <a:gd name="T36" fmla="*/ 138 w 636"/>
                <a:gd name="T37" fmla="*/ 703 h 746"/>
                <a:gd name="T38" fmla="*/ 138 w 636"/>
                <a:gd name="T39" fmla="*/ 43 h 746"/>
                <a:gd name="T40" fmla="*/ 579 w 636"/>
                <a:gd name="T41" fmla="*/ 43 h 746"/>
                <a:gd name="T42" fmla="*/ 593 w 636"/>
                <a:gd name="T43" fmla="*/ 57 h 746"/>
                <a:gd name="T44" fmla="*/ 593 w 636"/>
                <a:gd name="T45" fmla="*/ 68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0" name="矩形 10"/>
            <p:cNvSpPr>
              <a:spLocks noChangeArrowheads="1"/>
            </p:cNvSpPr>
            <p:nvPr>
              <p:custDataLst>
                <p:tags r:id="rId6"/>
              </p:custDataLst>
            </p:nvPr>
          </p:nvSpPr>
          <p:spPr bwMode="auto">
            <a:xfrm>
              <a:off x="1104761" y="2073585"/>
              <a:ext cx="126444"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1" name="矩形 11"/>
            <p:cNvSpPr>
              <a:spLocks noChangeArrowheads="1"/>
            </p:cNvSpPr>
            <p:nvPr>
              <p:custDataLst>
                <p:tags r:id="rId7"/>
              </p:custDataLst>
            </p:nvPr>
          </p:nvSpPr>
          <p:spPr bwMode="auto">
            <a:xfrm>
              <a:off x="1104761" y="1989747"/>
              <a:ext cx="168363"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2" name="任意多边形 12"/>
            <p:cNvSpPr>
              <a:spLocks noEditPoints="1"/>
            </p:cNvSpPr>
            <p:nvPr>
              <p:custDataLst>
                <p:tags r:id="rId8"/>
              </p:custDataLst>
            </p:nvPr>
          </p:nvSpPr>
          <p:spPr bwMode="auto">
            <a:xfrm>
              <a:off x="1293052" y="2009676"/>
              <a:ext cx="128505" cy="416440"/>
            </a:xfrm>
            <a:custGeom>
              <a:avLst/>
              <a:gdLst>
                <a:gd name="T0" fmla="*/ 0 w 153"/>
                <a:gd name="T1" fmla="*/ 76 h 498"/>
                <a:gd name="T2" fmla="*/ 0 w 153"/>
                <a:gd name="T3" fmla="*/ 441 h 498"/>
                <a:gd name="T4" fmla="*/ 57 w 153"/>
                <a:gd name="T5" fmla="*/ 498 h 498"/>
                <a:gd name="T6" fmla="*/ 96 w 153"/>
                <a:gd name="T7" fmla="*/ 498 h 498"/>
                <a:gd name="T8" fmla="*/ 153 w 153"/>
                <a:gd name="T9" fmla="*/ 441 h 498"/>
                <a:gd name="T10" fmla="*/ 153 w 153"/>
                <a:gd name="T11" fmla="*/ 76 h 498"/>
                <a:gd name="T12" fmla="*/ 77 w 153"/>
                <a:gd name="T13" fmla="*/ 0 h 498"/>
                <a:gd name="T14" fmla="*/ 0 w 153"/>
                <a:gd name="T15" fmla="*/ 76 h 498"/>
                <a:gd name="T16" fmla="*/ 109 w 153"/>
                <a:gd name="T17" fmla="*/ 441 h 498"/>
                <a:gd name="T18" fmla="*/ 96 w 153"/>
                <a:gd name="T19" fmla="*/ 454 h 498"/>
                <a:gd name="T20" fmla="*/ 57 w 153"/>
                <a:gd name="T21" fmla="*/ 454 h 498"/>
                <a:gd name="T22" fmla="*/ 44 w 153"/>
                <a:gd name="T23" fmla="*/ 441 h 498"/>
                <a:gd name="T24" fmla="*/ 44 w 153"/>
                <a:gd name="T25" fmla="*/ 94 h 498"/>
                <a:gd name="T26" fmla="*/ 77 w 153"/>
                <a:gd name="T27" fmla="*/ 62 h 498"/>
                <a:gd name="T28" fmla="*/ 109 w 153"/>
                <a:gd name="T29" fmla="*/ 94 h 498"/>
                <a:gd name="T30" fmla="*/ 109 w 153"/>
                <a:gd name="T31" fmla="*/ 44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3" name="椭圆 22"/>
          <p:cNvSpPr/>
          <p:nvPr userDrawn="1"/>
        </p:nvSpPr>
        <p:spPr>
          <a:xfrm>
            <a:off x="5638800" y="3226664"/>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4" name="组合 23"/>
          <p:cNvGrpSpPr/>
          <p:nvPr userDrawn="1"/>
        </p:nvGrpSpPr>
        <p:grpSpPr>
          <a:xfrm>
            <a:off x="5809100" y="3472512"/>
            <a:ext cx="573799" cy="485086"/>
            <a:chOff x="4318791" y="2312202"/>
            <a:chExt cx="806063" cy="681441"/>
          </a:xfrm>
        </p:grpSpPr>
        <p:sp>
          <p:nvSpPr>
            <p:cNvPr id="25" name="任意多边形 16"/>
            <p:cNvSpPr/>
            <p:nvPr>
              <p:custDataLst>
                <p:tags r:id="rId3"/>
              </p:custDataLst>
            </p:nvPr>
          </p:nvSpPr>
          <p:spPr bwMode="auto">
            <a:xfrm>
              <a:off x="4495559" y="2477480"/>
              <a:ext cx="453410" cy="189142"/>
            </a:xfrm>
            <a:custGeom>
              <a:avLst/>
              <a:gdLst>
                <a:gd name="T0" fmla="*/ 348 w 513"/>
                <a:gd name="T1" fmla="*/ 0 h 214"/>
                <a:gd name="T2" fmla="*/ 210 w 513"/>
                <a:gd name="T3" fmla="*/ 139 h 214"/>
                <a:gd name="T4" fmla="*/ 119 w 513"/>
                <a:gd name="T5" fmla="*/ 48 h 214"/>
                <a:gd name="T6" fmla="*/ 0 w 513"/>
                <a:gd name="T7" fmla="*/ 166 h 214"/>
                <a:gd name="T8" fmla="*/ 38 w 513"/>
                <a:gd name="T9" fmla="*/ 202 h 214"/>
                <a:gd name="T10" fmla="*/ 119 w 513"/>
                <a:gd name="T11" fmla="*/ 123 h 214"/>
                <a:gd name="T12" fmla="*/ 210 w 513"/>
                <a:gd name="T13" fmla="*/ 214 h 214"/>
                <a:gd name="T14" fmla="*/ 348 w 513"/>
                <a:gd name="T15" fmla="*/ 76 h 214"/>
                <a:gd name="T16" fmla="*/ 475 w 513"/>
                <a:gd name="T17" fmla="*/ 202 h 214"/>
                <a:gd name="T18" fmla="*/ 513 w 513"/>
                <a:gd name="T19" fmla="*/ 165 h 214"/>
                <a:gd name="T20" fmla="*/ 348 w 513"/>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6" name="任意多边形 17"/>
            <p:cNvSpPr>
              <a:spLocks noEditPoints="1"/>
            </p:cNvSpPr>
            <p:nvPr>
              <p:custDataLst>
                <p:tags r:id="rId4"/>
              </p:custDataLst>
            </p:nvPr>
          </p:nvSpPr>
          <p:spPr bwMode="auto">
            <a:xfrm>
              <a:off x="4318791" y="2312202"/>
              <a:ext cx="806063" cy="681441"/>
            </a:xfrm>
            <a:custGeom>
              <a:avLst/>
              <a:gdLst>
                <a:gd name="T0" fmla="*/ 912 w 912"/>
                <a:gd name="T1" fmla="*/ 54 h 771"/>
                <a:gd name="T2" fmla="*/ 912 w 912"/>
                <a:gd name="T3" fmla="*/ 0 h 771"/>
                <a:gd name="T4" fmla="*/ 2 w 912"/>
                <a:gd name="T5" fmla="*/ 0 h 771"/>
                <a:gd name="T6" fmla="*/ 2 w 912"/>
                <a:gd name="T7" fmla="*/ 54 h 771"/>
                <a:gd name="T8" fmla="*/ 30 w 912"/>
                <a:gd name="T9" fmla="*/ 54 h 771"/>
                <a:gd name="T10" fmla="*/ 30 w 912"/>
                <a:gd name="T11" fmla="*/ 541 h 771"/>
                <a:gd name="T12" fmla="*/ 0 w 912"/>
                <a:gd name="T13" fmla="*/ 541 h 771"/>
                <a:gd name="T14" fmla="*/ 0 w 912"/>
                <a:gd name="T15" fmla="*/ 594 h 771"/>
                <a:gd name="T16" fmla="*/ 30 w 912"/>
                <a:gd name="T17" fmla="*/ 594 h 771"/>
                <a:gd name="T18" fmla="*/ 30 w 912"/>
                <a:gd name="T19" fmla="*/ 595 h 771"/>
                <a:gd name="T20" fmla="*/ 429 w 912"/>
                <a:gd name="T21" fmla="*/ 595 h 771"/>
                <a:gd name="T22" fmla="*/ 429 w 912"/>
                <a:gd name="T23" fmla="*/ 718 h 771"/>
                <a:gd name="T24" fmla="*/ 367 w 912"/>
                <a:gd name="T25" fmla="*/ 718 h 771"/>
                <a:gd name="T26" fmla="*/ 367 w 912"/>
                <a:gd name="T27" fmla="*/ 771 h 771"/>
                <a:gd name="T28" fmla="*/ 545 w 912"/>
                <a:gd name="T29" fmla="*/ 771 h 771"/>
                <a:gd name="T30" fmla="*/ 545 w 912"/>
                <a:gd name="T31" fmla="*/ 718 h 771"/>
                <a:gd name="T32" fmla="*/ 482 w 912"/>
                <a:gd name="T33" fmla="*/ 718 h 771"/>
                <a:gd name="T34" fmla="*/ 482 w 912"/>
                <a:gd name="T35" fmla="*/ 595 h 771"/>
                <a:gd name="T36" fmla="*/ 885 w 912"/>
                <a:gd name="T37" fmla="*/ 595 h 771"/>
                <a:gd name="T38" fmla="*/ 885 w 912"/>
                <a:gd name="T39" fmla="*/ 594 h 771"/>
                <a:gd name="T40" fmla="*/ 911 w 912"/>
                <a:gd name="T41" fmla="*/ 594 h 771"/>
                <a:gd name="T42" fmla="*/ 911 w 912"/>
                <a:gd name="T43" fmla="*/ 541 h 771"/>
                <a:gd name="T44" fmla="*/ 885 w 912"/>
                <a:gd name="T45" fmla="*/ 541 h 771"/>
                <a:gd name="T46" fmla="*/ 885 w 912"/>
                <a:gd name="T47" fmla="*/ 54 h 771"/>
                <a:gd name="T48" fmla="*/ 912 w 912"/>
                <a:gd name="T49" fmla="*/ 54 h 771"/>
                <a:gd name="T50" fmla="*/ 83 w 912"/>
                <a:gd name="T51" fmla="*/ 541 h 771"/>
                <a:gd name="T52" fmla="*/ 83 w 912"/>
                <a:gd name="T53" fmla="*/ 55 h 771"/>
                <a:gd name="T54" fmla="*/ 832 w 912"/>
                <a:gd name="T55" fmla="*/ 55 h 771"/>
                <a:gd name="T56" fmla="*/ 832 w 912"/>
                <a:gd name="T57" fmla="*/ 541 h 771"/>
                <a:gd name="T58" fmla="*/ 83 w 912"/>
                <a:gd name="T59" fmla="*/ 54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7" name="椭圆 26"/>
          <p:cNvSpPr/>
          <p:nvPr userDrawn="1"/>
        </p:nvSpPr>
        <p:spPr>
          <a:xfrm>
            <a:off x="9052396" y="2680530"/>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8" name="Group 20" descr="e7d195523061f1c09e9d68d7cf438b91ef959ecb14fc25d26BBA7F7DBC18E55DFF4014AF651F0BF2569D4B6C1DA7F1A4683A481403BD872FC687266AD13265C1DE7C373772FD8728ABDD69ADD03BFF5BE2862BC891DBB79EB73C15828F0DF1DC2F0B1C670C38CB84D872D3C6C609B3C2C95C34232EA5F7BBA4BF190274E430E03C02613D2AC7931007E66AA5AE319EC6"/>
          <p:cNvGrpSpPr>
            <a:grpSpLocks noChangeAspect="1"/>
          </p:cNvGrpSpPr>
          <p:nvPr userDrawn="1"/>
        </p:nvGrpSpPr>
        <p:grpSpPr bwMode="auto">
          <a:xfrm>
            <a:off x="9237056" y="2915675"/>
            <a:ext cx="560432" cy="419710"/>
            <a:chOff x="2423" y="1278"/>
            <a:chExt cx="912" cy="683"/>
          </a:xfrm>
          <a:solidFill>
            <a:schemeClr val="bg1"/>
          </a:solidFill>
        </p:grpSpPr>
        <p:sp>
          <p:nvSpPr>
            <p:cNvPr id="29" name="任意多边形 21"/>
            <p:cNvSpPr/>
            <p:nvPr>
              <p:custDataLst>
                <p:tags r:id="rId1"/>
              </p:custDataLst>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30" name="任意多边形 22"/>
            <p:cNvSpPr>
              <a:spLocks noEditPoints="1"/>
            </p:cNvSpPr>
            <p:nvPr>
              <p:custDataLst>
                <p:tags r:id="rId2"/>
              </p:custDataLst>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7" name="Chart 7"/>
          <p:cNvGraphicFramePr/>
          <p:nvPr userDrawn="1">
            <p:custDataLst>
              <p:tags r:id="rId1"/>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组合 7"/>
          <p:cNvGrpSpPr/>
          <p:nvPr userDrawn="1"/>
        </p:nvGrpSpPr>
        <p:grpSpPr>
          <a:xfrm>
            <a:off x="1038763" y="1910101"/>
            <a:ext cx="4114799" cy="1132826"/>
            <a:chOff x="5091396" y="4595433"/>
            <a:chExt cx="3602995" cy="1132826"/>
          </a:xfrm>
        </p:grpSpPr>
        <p:sp>
          <p:nvSpPr>
            <p:cNvPr id="9"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1" name="组合 10"/>
          <p:cNvGrpSpPr/>
          <p:nvPr userDrawn="1"/>
        </p:nvGrpSpPr>
        <p:grpSpPr>
          <a:xfrm>
            <a:off x="1038763" y="3243799"/>
            <a:ext cx="4114800" cy="825050"/>
            <a:chOff x="5091396" y="4595433"/>
            <a:chExt cx="3602995" cy="825050"/>
          </a:xfrm>
        </p:grpSpPr>
        <p:sp>
          <p:nvSpPr>
            <p:cNvPr id="12"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grpSp>
        <p:nvGrpSpPr>
          <p:cNvPr id="14" name="组合 13"/>
          <p:cNvGrpSpPr/>
          <p:nvPr userDrawn="1"/>
        </p:nvGrpSpPr>
        <p:grpSpPr>
          <a:xfrm>
            <a:off x="1038763" y="4577498"/>
            <a:ext cx="4114799" cy="825050"/>
            <a:chOff x="5091396" y="4595433"/>
            <a:chExt cx="3602995" cy="825050"/>
          </a:xfrm>
        </p:grpSpPr>
        <p:sp>
          <p:nvSpPr>
            <p:cNvPr id="15"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939345" y="1842797"/>
            <a:ext cx="4938033" cy="1567542"/>
            <a:chOff x="882195" y="1861458"/>
            <a:chExt cx="4938033" cy="1567542"/>
          </a:xfrm>
        </p:grpSpPr>
        <p:sp>
          <p:nvSpPr>
            <p:cNvPr id="7" name="矩形: 圆角 6"/>
            <p:cNvSpPr/>
            <p:nvPr/>
          </p:nvSpPr>
          <p:spPr>
            <a:xfrm>
              <a:off x="882195" y="1861458"/>
              <a:ext cx="4938033" cy="1567542"/>
            </a:xfrm>
            <a:prstGeom prst="roundRect">
              <a:avLst>
                <a:gd name="adj" fmla="val 21297"/>
              </a:avLst>
            </a:prstGeom>
            <a:solidFill>
              <a:schemeClr val="tx1">
                <a:lumMod val="75000"/>
                <a:lumOff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008759" y="2035503"/>
              <a:ext cx="3652983" cy="1115834"/>
              <a:chOff x="988541" y="2732768"/>
              <a:chExt cx="3652983" cy="1115834"/>
            </a:xfrm>
          </p:grpSpPr>
          <p:sp>
            <p:nvSpPr>
              <p:cNvPr id="10" name="41"/>
              <p:cNvSpPr/>
              <p:nvPr/>
            </p:nvSpPr>
            <p:spPr>
              <a:xfrm>
                <a:off x="988542" y="2732768"/>
                <a:ext cx="2115852" cy="461665"/>
              </a:xfrm>
              <a:prstGeom prst="rect">
                <a:avLst/>
              </a:prstGeom>
            </p:spPr>
            <p:txBody>
              <a:bodyPr wrap="square">
                <a:spAutoFit/>
              </a:body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1" name="42"/>
              <p:cNvSpPr/>
              <p:nvPr/>
            </p:nvSpPr>
            <p:spPr>
              <a:xfrm>
                <a:off x="988541" y="3242282"/>
                <a:ext cx="3652983" cy="606320"/>
              </a:xfrm>
              <a:prstGeom prst="rect">
                <a:avLst/>
              </a:prstGeom>
            </p:spPr>
            <p:txBody>
              <a:bodyPr wrap="square">
                <a:spAutoFit/>
              </a:body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grpSp>
        <p:nvGrpSpPr>
          <p:cNvPr id="12" name="Group 82"/>
          <p:cNvGrpSpPr/>
          <p:nvPr userDrawn="1"/>
        </p:nvGrpSpPr>
        <p:grpSpPr>
          <a:xfrm>
            <a:off x="939345" y="3832447"/>
            <a:ext cx="4938033" cy="1567542"/>
            <a:chOff x="882195" y="1861458"/>
            <a:chExt cx="4938033" cy="1567542"/>
          </a:xfrm>
        </p:grpSpPr>
        <p:sp>
          <p:nvSpPr>
            <p:cNvPr id="13" name="矩形: 圆角 12"/>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sh-idea-lightbulb-symbol-with-a-leaf_48509"/>
            <p:cNvSpPr>
              <a:spLocks noChangeAspect="1"/>
            </p:cNvSpPr>
            <p:nvPr/>
          </p:nvSpPr>
          <p:spPr bwMode="auto">
            <a:xfrm>
              <a:off x="1172755" y="2332117"/>
              <a:ext cx="620114" cy="626224"/>
            </a:xfrm>
            <a:custGeom>
              <a:avLst/>
              <a:gdLst>
                <a:gd name="connsiteX0" fmla="*/ 175624 w 601711"/>
                <a:gd name="connsiteY0" fmla="*/ 342313 h 607639"/>
                <a:gd name="connsiteX1" fmla="*/ 192950 w 601711"/>
                <a:gd name="connsiteY1" fmla="*/ 359711 h 607639"/>
                <a:gd name="connsiteX2" fmla="*/ 192950 w 601711"/>
                <a:gd name="connsiteY2" fmla="*/ 360540 h 607639"/>
                <a:gd name="connsiteX3" fmla="*/ 205575 w 601711"/>
                <a:gd name="connsiteY3" fmla="*/ 362841 h 607639"/>
                <a:gd name="connsiteX4" fmla="*/ 219307 w 601711"/>
                <a:gd name="connsiteY4" fmla="*/ 386223 h 607639"/>
                <a:gd name="connsiteX5" fmla="*/ 210275 w 601711"/>
                <a:gd name="connsiteY5" fmla="*/ 398374 h 607639"/>
                <a:gd name="connsiteX6" fmla="*/ 195899 w 601711"/>
                <a:gd name="connsiteY6" fmla="*/ 399939 h 607639"/>
                <a:gd name="connsiteX7" fmla="*/ 179771 w 601711"/>
                <a:gd name="connsiteY7" fmla="*/ 397546 h 607639"/>
                <a:gd name="connsiteX8" fmla="*/ 170094 w 601711"/>
                <a:gd name="connsiteY8" fmla="*/ 401320 h 607639"/>
                <a:gd name="connsiteX9" fmla="*/ 189355 w 601711"/>
                <a:gd name="connsiteY9" fmla="*/ 411538 h 607639"/>
                <a:gd name="connsiteX10" fmla="*/ 227785 w 601711"/>
                <a:gd name="connsiteY10" fmla="*/ 456092 h 607639"/>
                <a:gd name="connsiteX11" fmla="*/ 191936 w 601711"/>
                <a:gd name="connsiteY11" fmla="*/ 499266 h 607639"/>
                <a:gd name="connsiteX12" fmla="*/ 191936 w 601711"/>
                <a:gd name="connsiteY12" fmla="*/ 503869 h 607639"/>
                <a:gd name="connsiteX13" fmla="*/ 174610 w 601711"/>
                <a:gd name="connsiteY13" fmla="*/ 521267 h 607639"/>
                <a:gd name="connsiteX14" fmla="*/ 157192 w 601711"/>
                <a:gd name="connsiteY14" fmla="*/ 503869 h 607639"/>
                <a:gd name="connsiteX15" fmla="*/ 157192 w 601711"/>
                <a:gd name="connsiteY15" fmla="*/ 501567 h 607639"/>
                <a:gd name="connsiteX16" fmla="*/ 138853 w 601711"/>
                <a:gd name="connsiteY16" fmla="*/ 497701 h 607639"/>
                <a:gd name="connsiteX17" fmla="*/ 125767 w 601711"/>
                <a:gd name="connsiteY17" fmla="*/ 474227 h 607639"/>
                <a:gd name="connsiteX18" fmla="*/ 135259 w 601711"/>
                <a:gd name="connsiteY18" fmla="*/ 461248 h 607639"/>
                <a:gd name="connsiteX19" fmla="*/ 149728 w 601711"/>
                <a:gd name="connsiteY19" fmla="*/ 460143 h 607639"/>
                <a:gd name="connsiteX20" fmla="*/ 170002 w 601711"/>
                <a:gd name="connsiteY20" fmla="*/ 463825 h 607639"/>
                <a:gd name="connsiteX21" fmla="*/ 181706 w 601711"/>
                <a:gd name="connsiteY21" fmla="*/ 458946 h 607639"/>
                <a:gd name="connsiteX22" fmla="*/ 165579 w 601711"/>
                <a:gd name="connsiteY22" fmla="*/ 448544 h 607639"/>
                <a:gd name="connsiteX23" fmla="*/ 124200 w 601711"/>
                <a:gd name="connsiteY23" fmla="*/ 404726 h 607639"/>
                <a:gd name="connsiteX24" fmla="*/ 158206 w 601711"/>
                <a:gd name="connsiteY24" fmla="*/ 363025 h 607639"/>
                <a:gd name="connsiteX25" fmla="*/ 158206 w 601711"/>
                <a:gd name="connsiteY25" fmla="*/ 359711 h 607639"/>
                <a:gd name="connsiteX26" fmla="*/ 175624 w 601711"/>
                <a:gd name="connsiteY26" fmla="*/ 342313 h 607639"/>
                <a:gd name="connsiteX27" fmla="*/ 175980 w 601711"/>
                <a:gd name="connsiteY27" fmla="*/ 316286 h 607639"/>
                <a:gd name="connsiteX28" fmla="*/ 60288 w 601711"/>
                <a:gd name="connsiteY28" fmla="*/ 431815 h 607639"/>
                <a:gd name="connsiteX29" fmla="*/ 175980 w 601711"/>
                <a:gd name="connsiteY29" fmla="*/ 547343 h 607639"/>
                <a:gd name="connsiteX30" fmla="*/ 291671 w 601711"/>
                <a:gd name="connsiteY30" fmla="*/ 431815 h 607639"/>
                <a:gd name="connsiteX31" fmla="*/ 175980 w 601711"/>
                <a:gd name="connsiteY31" fmla="*/ 316286 h 607639"/>
                <a:gd name="connsiteX32" fmla="*/ 175980 w 601711"/>
                <a:gd name="connsiteY32" fmla="*/ 256082 h 607639"/>
                <a:gd name="connsiteX33" fmla="*/ 352051 w 601711"/>
                <a:gd name="connsiteY33" fmla="*/ 431815 h 607639"/>
                <a:gd name="connsiteX34" fmla="*/ 175980 w 601711"/>
                <a:gd name="connsiteY34" fmla="*/ 607639 h 607639"/>
                <a:gd name="connsiteX35" fmla="*/ 0 w 601711"/>
                <a:gd name="connsiteY35" fmla="*/ 431815 h 607639"/>
                <a:gd name="connsiteX36" fmla="*/ 175980 w 601711"/>
                <a:gd name="connsiteY36" fmla="*/ 256082 h 607639"/>
                <a:gd name="connsiteX37" fmla="*/ 224697 w 601711"/>
                <a:gd name="connsiteY37" fmla="*/ 186030 h 607639"/>
                <a:gd name="connsiteX38" fmla="*/ 382969 w 601711"/>
                <a:gd name="connsiteY38" fmla="*/ 232699 h 607639"/>
                <a:gd name="connsiteX39" fmla="*/ 541241 w 601711"/>
                <a:gd name="connsiteY39" fmla="*/ 186030 h 607639"/>
                <a:gd name="connsiteX40" fmla="*/ 382969 w 601711"/>
                <a:gd name="connsiteY40" fmla="*/ 212632 h 607639"/>
                <a:gd name="connsiteX41" fmla="*/ 224697 w 601711"/>
                <a:gd name="connsiteY41" fmla="*/ 186030 h 607639"/>
                <a:gd name="connsiteX42" fmla="*/ 382969 w 601711"/>
                <a:gd name="connsiteY42" fmla="*/ 60292 h 607639"/>
                <a:gd name="connsiteX43" fmla="*/ 224513 w 601711"/>
                <a:gd name="connsiteY43" fmla="*/ 106316 h 607639"/>
                <a:gd name="connsiteX44" fmla="*/ 382969 w 601711"/>
                <a:gd name="connsiteY44" fmla="*/ 152341 h 607639"/>
                <a:gd name="connsiteX45" fmla="*/ 541334 w 601711"/>
                <a:gd name="connsiteY45" fmla="*/ 106316 h 607639"/>
                <a:gd name="connsiteX46" fmla="*/ 382969 w 601711"/>
                <a:gd name="connsiteY46" fmla="*/ 60292 h 607639"/>
                <a:gd name="connsiteX47" fmla="*/ 382969 w 601711"/>
                <a:gd name="connsiteY47" fmla="*/ 0 h 607639"/>
                <a:gd name="connsiteX48" fmla="*/ 601711 w 601711"/>
                <a:gd name="connsiteY48" fmla="*/ 106316 h 607639"/>
                <a:gd name="connsiteX49" fmla="*/ 590281 w 601711"/>
                <a:gd name="connsiteY49" fmla="*/ 146357 h 607639"/>
                <a:gd name="connsiteX50" fmla="*/ 601711 w 601711"/>
                <a:gd name="connsiteY50" fmla="*/ 186675 h 607639"/>
                <a:gd name="connsiteX51" fmla="*/ 590373 w 601711"/>
                <a:gd name="connsiteY51" fmla="*/ 226716 h 607639"/>
                <a:gd name="connsiteX52" fmla="*/ 601711 w 601711"/>
                <a:gd name="connsiteY52" fmla="*/ 267033 h 607639"/>
                <a:gd name="connsiteX53" fmla="*/ 590281 w 601711"/>
                <a:gd name="connsiteY53" fmla="*/ 307074 h 607639"/>
                <a:gd name="connsiteX54" fmla="*/ 601711 w 601711"/>
                <a:gd name="connsiteY54" fmla="*/ 347392 h 607639"/>
                <a:gd name="connsiteX55" fmla="*/ 391173 w 601711"/>
                <a:gd name="connsiteY55" fmla="*/ 453524 h 607639"/>
                <a:gd name="connsiteX56" fmla="*/ 392279 w 601711"/>
                <a:gd name="connsiteY56" fmla="*/ 431801 h 607639"/>
                <a:gd name="connsiteX57" fmla="*/ 388684 w 601711"/>
                <a:gd name="connsiteY57" fmla="*/ 393324 h 607639"/>
                <a:gd name="connsiteX58" fmla="*/ 541057 w 601711"/>
                <a:gd name="connsiteY58" fmla="*/ 346840 h 607639"/>
                <a:gd name="connsiteX59" fmla="*/ 383983 w 601711"/>
                <a:gd name="connsiteY59" fmla="*/ 373258 h 607639"/>
                <a:gd name="connsiteX60" fmla="*/ 355961 w 601711"/>
                <a:gd name="connsiteY60" fmla="*/ 312321 h 607639"/>
                <a:gd name="connsiteX61" fmla="*/ 382969 w 601711"/>
                <a:gd name="connsiteY61" fmla="*/ 313058 h 607639"/>
                <a:gd name="connsiteX62" fmla="*/ 541241 w 601711"/>
                <a:gd name="connsiteY62" fmla="*/ 266389 h 607639"/>
                <a:gd name="connsiteX63" fmla="*/ 382969 w 601711"/>
                <a:gd name="connsiteY63" fmla="*/ 292991 h 607639"/>
                <a:gd name="connsiteX64" fmla="*/ 339922 w 601711"/>
                <a:gd name="connsiteY64" fmla="*/ 291334 h 607639"/>
                <a:gd name="connsiteX65" fmla="*/ 176026 w 601711"/>
                <a:gd name="connsiteY65" fmla="*/ 215854 h 607639"/>
                <a:gd name="connsiteX66" fmla="*/ 170219 w 601711"/>
                <a:gd name="connsiteY66" fmla="*/ 216130 h 607639"/>
                <a:gd name="connsiteX67" fmla="*/ 164135 w 601711"/>
                <a:gd name="connsiteY67" fmla="*/ 186675 h 607639"/>
                <a:gd name="connsiteX68" fmla="*/ 175566 w 601711"/>
                <a:gd name="connsiteY68" fmla="*/ 146357 h 607639"/>
                <a:gd name="connsiteX69" fmla="*/ 164135 w 601711"/>
                <a:gd name="connsiteY69" fmla="*/ 106316 h 607639"/>
                <a:gd name="connsiteX70" fmla="*/ 382969 w 601711"/>
                <a:gd name="connsiteY70"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1711" h="607639">
                  <a:moveTo>
                    <a:pt x="175624" y="342313"/>
                  </a:moveTo>
                  <a:cubicBezTo>
                    <a:pt x="185208" y="342313"/>
                    <a:pt x="192950" y="350138"/>
                    <a:pt x="192950" y="359711"/>
                  </a:cubicBezTo>
                  <a:lnTo>
                    <a:pt x="192950" y="360540"/>
                  </a:lnTo>
                  <a:cubicBezTo>
                    <a:pt x="197465" y="361092"/>
                    <a:pt x="201612" y="361829"/>
                    <a:pt x="205575" y="362841"/>
                  </a:cubicBezTo>
                  <a:cubicBezTo>
                    <a:pt x="215713" y="365511"/>
                    <a:pt x="221887" y="376005"/>
                    <a:pt x="219307" y="386223"/>
                  </a:cubicBezTo>
                  <a:cubicBezTo>
                    <a:pt x="217832" y="391838"/>
                    <a:pt x="214607" y="395981"/>
                    <a:pt x="210275" y="398374"/>
                  </a:cubicBezTo>
                  <a:cubicBezTo>
                    <a:pt x="205944" y="400860"/>
                    <a:pt x="200691" y="401412"/>
                    <a:pt x="195899" y="399939"/>
                  </a:cubicBezTo>
                  <a:cubicBezTo>
                    <a:pt x="190738" y="398374"/>
                    <a:pt x="185393" y="397546"/>
                    <a:pt x="179771" y="397546"/>
                  </a:cubicBezTo>
                  <a:cubicBezTo>
                    <a:pt x="178204" y="397546"/>
                    <a:pt x="170094" y="397730"/>
                    <a:pt x="170094" y="401320"/>
                  </a:cubicBezTo>
                  <a:cubicBezTo>
                    <a:pt x="170094" y="402425"/>
                    <a:pt x="172583" y="405186"/>
                    <a:pt x="189355" y="411538"/>
                  </a:cubicBezTo>
                  <a:cubicBezTo>
                    <a:pt x="215897" y="420836"/>
                    <a:pt x="227785" y="434644"/>
                    <a:pt x="227785" y="456092"/>
                  </a:cubicBezTo>
                  <a:cubicBezTo>
                    <a:pt x="227785" y="476805"/>
                    <a:pt x="213869" y="493282"/>
                    <a:pt x="191936" y="499266"/>
                  </a:cubicBezTo>
                  <a:lnTo>
                    <a:pt x="191936" y="503869"/>
                  </a:lnTo>
                  <a:cubicBezTo>
                    <a:pt x="191936" y="513442"/>
                    <a:pt x="184195" y="521267"/>
                    <a:pt x="174610" y="521267"/>
                  </a:cubicBezTo>
                  <a:cubicBezTo>
                    <a:pt x="165026" y="521267"/>
                    <a:pt x="157192" y="513442"/>
                    <a:pt x="157192" y="503869"/>
                  </a:cubicBezTo>
                  <a:lnTo>
                    <a:pt x="157192" y="501567"/>
                  </a:lnTo>
                  <a:cubicBezTo>
                    <a:pt x="150833" y="500831"/>
                    <a:pt x="144567" y="499542"/>
                    <a:pt x="138853" y="497701"/>
                  </a:cubicBezTo>
                  <a:cubicBezTo>
                    <a:pt x="128992" y="494479"/>
                    <a:pt x="123278" y="484261"/>
                    <a:pt x="125767" y="474227"/>
                  </a:cubicBezTo>
                  <a:cubicBezTo>
                    <a:pt x="127425" y="467783"/>
                    <a:pt x="130743" y="463549"/>
                    <a:pt x="135259" y="461248"/>
                  </a:cubicBezTo>
                  <a:cubicBezTo>
                    <a:pt x="139590" y="458854"/>
                    <a:pt x="145028" y="458486"/>
                    <a:pt x="149728" y="460143"/>
                  </a:cubicBezTo>
                  <a:cubicBezTo>
                    <a:pt x="156547" y="462628"/>
                    <a:pt x="163275" y="463825"/>
                    <a:pt x="170002" y="463825"/>
                  </a:cubicBezTo>
                  <a:cubicBezTo>
                    <a:pt x="174334" y="463825"/>
                    <a:pt x="181706" y="462812"/>
                    <a:pt x="181706" y="458946"/>
                  </a:cubicBezTo>
                  <a:cubicBezTo>
                    <a:pt x="181706" y="457473"/>
                    <a:pt x="181706" y="454067"/>
                    <a:pt x="165579" y="448544"/>
                  </a:cubicBezTo>
                  <a:cubicBezTo>
                    <a:pt x="147792" y="442653"/>
                    <a:pt x="124200" y="431606"/>
                    <a:pt x="124200" y="404726"/>
                  </a:cubicBezTo>
                  <a:cubicBezTo>
                    <a:pt x="124200" y="384750"/>
                    <a:pt x="137102" y="369285"/>
                    <a:pt x="158206" y="363025"/>
                  </a:cubicBezTo>
                  <a:lnTo>
                    <a:pt x="158206" y="359711"/>
                  </a:lnTo>
                  <a:cubicBezTo>
                    <a:pt x="158206" y="350138"/>
                    <a:pt x="165947" y="342313"/>
                    <a:pt x="175624" y="342313"/>
                  </a:cubicBezTo>
                  <a:close/>
                  <a:moveTo>
                    <a:pt x="175980" y="316286"/>
                  </a:moveTo>
                  <a:cubicBezTo>
                    <a:pt x="112188" y="316286"/>
                    <a:pt x="60288" y="368113"/>
                    <a:pt x="60288" y="431815"/>
                  </a:cubicBezTo>
                  <a:cubicBezTo>
                    <a:pt x="60288" y="495516"/>
                    <a:pt x="112188" y="547343"/>
                    <a:pt x="175980" y="547343"/>
                  </a:cubicBezTo>
                  <a:cubicBezTo>
                    <a:pt x="239771" y="547343"/>
                    <a:pt x="291671" y="495516"/>
                    <a:pt x="291671" y="431815"/>
                  </a:cubicBezTo>
                  <a:cubicBezTo>
                    <a:pt x="291671" y="368113"/>
                    <a:pt x="239771" y="316286"/>
                    <a:pt x="175980" y="316286"/>
                  </a:cubicBezTo>
                  <a:close/>
                  <a:moveTo>
                    <a:pt x="175980" y="256082"/>
                  </a:moveTo>
                  <a:cubicBezTo>
                    <a:pt x="273049" y="256082"/>
                    <a:pt x="352051" y="334881"/>
                    <a:pt x="352051" y="431815"/>
                  </a:cubicBezTo>
                  <a:cubicBezTo>
                    <a:pt x="352051" y="528748"/>
                    <a:pt x="273049" y="607639"/>
                    <a:pt x="175980" y="607639"/>
                  </a:cubicBezTo>
                  <a:cubicBezTo>
                    <a:pt x="78909" y="607639"/>
                    <a:pt x="0" y="528748"/>
                    <a:pt x="0" y="431815"/>
                  </a:cubicBezTo>
                  <a:cubicBezTo>
                    <a:pt x="0" y="334881"/>
                    <a:pt x="78909" y="256082"/>
                    <a:pt x="175980" y="256082"/>
                  </a:cubicBezTo>
                  <a:close/>
                  <a:moveTo>
                    <a:pt x="224697" y="186030"/>
                  </a:moveTo>
                  <a:cubicBezTo>
                    <a:pt x="223222" y="194683"/>
                    <a:pt x="264611" y="232699"/>
                    <a:pt x="382969" y="232699"/>
                  </a:cubicBezTo>
                  <a:cubicBezTo>
                    <a:pt x="483445" y="232699"/>
                    <a:pt x="541426" y="202599"/>
                    <a:pt x="541241" y="186030"/>
                  </a:cubicBezTo>
                  <a:cubicBezTo>
                    <a:pt x="494599" y="206373"/>
                    <a:pt x="421777" y="212632"/>
                    <a:pt x="382969" y="212632"/>
                  </a:cubicBezTo>
                  <a:cubicBezTo>
                    <a:pt x="344070" y="212632"/>
                    <a:pt x="250600" y="199746"/>
                    <a:pt x="224697" y="186030"/>
                  </a:cubicBezTo>
                  <a:close/>
                  <a:moveTo>
                    <a:pt x="382969" y="60292"/>
                  </a:moveTo>
                  <a:cubicBezTo>
                    <a:pt x="295399" y="60292"/>
                    <a:pt x="224513" y="80911"/>
                    <a:pt x="224513" y="106316"/>
                  </a:cubicBezTo>
                  <a:cubicBezTo>
                    <a:pt x="224513" y="131722"/>
                    <a:pt x="295399" y="152341"/>
                    <a:pt x="382969" y="152341"/>
                  </a:cubicBezTo>
                  <a:cubicBezTo>
                    <a:pt x="470448" y="152341"/>
                    <a:pt x="541334" y="131722"/>
                    <a:pt x="541334" y="106316"/>
                  </a:cubicBezTo>
                  <a:cubicBezTo>
                    <a:pt x="541334" y="80911"/>
                    <a:pt x="470448" y="60292"/>
                    <a:pt x="382969" y="60292"/>
                  </a:cubicBezTo>
                  <a:close/>
                  <a:moveTo>
                    <a:pt x="382969" y="0"/>
                  </a:moveTo>
                  <a:cubicBezTo>
                    <a:pt x="448693" y="0"/>
                    <a:pt x="601711" y="10309"/>
                    <a:pt x="601711" y="106316"/>
                  </a:cubicBezTo>
                  <a:cubicBezTo>
                    <a:pt x="601711" y="121872"/>
                    <a:pt x="597379" y="135035"/>
                    <a:pt x="590281" y="146357"/>
                  </a:cubicBezTo>
                  <a:cubicBezTo>
                    <a:pt x="597471" y="157771"/>
                    <a:pt x="601711" y="171026"/>
                    <a:pt x="601711" y="186675"/>
                  </a:cubicBezTo>
                  <a:cubicBezTo>
                    <a:pt x="601711" y="202231"/>
                    <a:pt x="597379" y="215302"/>
                    <a:pt x="590373" y="226716"/>
                  </a:cubicBezTo>
                  <a:cubicBezTo>
                    <a:pt x="597471" y="238038"/>
                    <a:pt x="601711" y="251385"/>
                    <a:pt x="601711" y="267033"/>
                  </a:cubicBezTo>
                  <a:cubicBezTo>
                    <a:pt x="601711" y="282589"/>
                    <a:pt x="597379" y="295660"/>
                    <a:pt x="590281" y="307074"/>
                  </a:cubicBezTo>
                  <a:cubicBezTo>
                    <a:pt x="597471" y="318488"/>
                    <a:pt x="601711" y="331743"/>
                    <a:pt x="601711" y="347392"/>
                  </a:cubicBezTo>
                  <a:cubicBezTo>
                    <a:pt x="601711" y="439533"/>
                    <a:pt x="460584" y="452696"/>
                    <a:pt x="391173" y="453524"/>
                  </a:cubicBezTo>
                  <a:cubicBezTo>
                    <a:pt x="391911" y="446436"/>
                    <a:pt x="392279" y="439164"/>
                    <a:pt x="392279" y="431801"/>
                  </a:cubicBezTo>
                  <a:cubicBezTo>
                    <a:pt x="392279" y="418638"/>
                    <a:pt x="390897" y="405843"/>
                    <a:pt x="388684" y="393324"/>
                  </a:cubicBezTo>
                  <a:cubicBezTo>
                    <a:pt x="473305" y="392404"/>
                    <a:pt x="540873" y="371601"/>
                    <a:pt x="541057" y="346840"/>
                  </a:cubicBezTo>
                  <a:cubicBezTo>
                    <a:pt x="491280" y="369300"/>
                    <a:pt x="423067" y="373258"/>
                    <a:pt x="383983" y="373258"/>
                  </a:cubicBezTo>
                  <a:cubicBezTo>
                    <a:pt x="377807" y="351350"/>
                    <a:pt x="368405" y="330823"/>
                    <a:pt x="355961" y="312321"/>
                  </a:cubicBezTo>
                  <a:cubicBezTo>
                    <a:pt x="364810" y="312781"/>
                    <a:pt x="373751" y="313058"/>
                    <a:pt x="382969" y="313058"/>
                  </a:cubicBezTo>
                  <a:cubicBezTo>
                    <a:pt x="470448" y="313058"/>
                    <a:pt x="541241" y="291794"/>
                    <a:pt x="541241" y="266389"/>
                  </a:cubicBezTo>
                  <a:cubicBezTo>
                    <a:pt x="491004" y="289217"/>
                    <a:pt x="421777" y="292991"/>
                    <a:pt x="382969" y="292991"/>
                  </a:cubicBezTo>
                  <a:cubicBezTo>
                    <a:pt x="371078" y="292991"/>
                    <a:pt x="356145" y="292531"/>
                    <a:pt x="339922" y="291334"/>
                  </a:cubicBezTo>
                  <a:cubicBezTo>
                    <a:pt x="300284" y="245218"/>
                    <a:pt x="241566" y="215854"/>
                    <a:pt x="176026" y="215854"/>
                  </a:cubicBezTo>
                  <a:cubicBezTo>
                    <a:pt x="174091" y="215854"/>
                    <a:pt x="172155" y="216130"/>
                    <a:pt x="170219" y="216130"/>
                  </a:cubicBezTo>
                  <a:cubicBezTo>
                    <a:pt x="166440" y="207386"/>
                    <a:pt x="164135" y="197629"/>
                    <a:pt x="164135" y="186675"/>
                  </a:cubicBezTo>
                  <a:cubicBezTo>
                    <a:pt x="164135" y="171026"/>
                    <a:pt x="168376" y="157771"/>
                    <a:pt x="175566" y="146357"/>
                  </a:cubicBezTo>
                  <a:cubicBezTo>
                    <a:pt x="168560" y="135035"/>
                    <a:pt x="164135" y="121872"/>
                    <a:pt x="164135" y="106316"/>
                  </a:cubicBezTo>
                  <a:cubicBezTo>
                    <a:pt x="164135" y="10309"/>
                    <a:pt x="317153" y="0"/>
                    <a:pt x="382969" y="0"/>
                  </a:cubicBezTo>
                  <a:close/>
                </a:path>
              </a:pathLst>
            </a:custGeom>
            <a:solidFill>
              <a:srgbClr val="D38A3B"/>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008759" y="2035503"/>
              <a:ext cx="3652983" cy="1115834"/>
              <a:chOff x="988541" y="2732768"/>
              <a:chExt cx="3652983" cy="1115834"/>
            </a:xfrm>
          </p:grpSpPr>
          <p:sp>
            <p:nvSpPr>
              <p:cNvPr id="16"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7"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grpSp>
        <p:nvGrpSpPr>
          <p:cNvPr id="18" name="Group 88"/>
          <p:cNvGrpSpPr/>
          <p:nvPr userDrawn="1"/>
        </p:nvGrpSpPr>
        <p:grpSpPr>
          <a:xfrm>
            <a:off x="6343199" y="1842797"/>
            <a:ext cx="4938033" cy="1567542"/>
            <a:chOff x="882195" y="1861458"/>
            <a:chExt cx="4938033" cy="1567542"/>
          </a:xfrm>
        </p:grpSpPr>
        <p:sp>
          <p:nvSpPr>
            <p:cNvPr id="19" name="矩形: 圆角 18"/>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2008759" y="2035503"/>
              <a:ext cx="3652983" cy="1115834"/>
              <a:chOff x="988541" y="2732768"/>
              <a:chExt cx="3652983" cy="1115834"/>
            </a:xfrm>
          </p:grpSpPr>
          <p:sp>
            <p:nvSpPr>
              <p:cNvPr id="22"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3"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grpSp>
        <p:nvGrpSpPr>
          <p:cNvPr id="24" name="Group 94"/>
          <p:cNvGrpSpPr/>
          <p:nvPr userDrawn="1"/>
        </p:nvGrpSpPr>
        <p:grpSpPr>
          <a:xfrm>
            <a:off x="6343199" y="3832447"/>
            <a:ext cx="4938033" cy="1567542"/>
            <a:chOff x="882195" y="1861458"/>
            <a:chExt cx="4938033" cy="1567542"/>
          </a:xfrm>
        </p:grpSpPr>
        <p:sp>
          <p:nvSpPr>
            <p:cNvPr id="25" name="矩形: 圆角 24"/>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008759" y="2035503"/>
              <a:ext cx="3652983" cy="1115834"/>
              <a:chOff x="988541" y="2732768"/>
              <a:chExt cx="3652983" cy="1115834"/>
            </a:xfrm>
          </p:grpSpPr>
          <p:sp>
            <p:nvSpPr>
              <p:cNvPr id="28"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9"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p>
            </p:txBody>
          </p:sp>
        </p:grpSp>
      </p:grpSp>
      <p:pic>
        <p:nvPicPr>
          <p:cNvPr id="30" name="图形 10"/>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30630" y="2287905"/>
            <a:ext cx="653415" cy="640080"/>
          </a:xfrm>
          <a:prstGeom prst="rect">
            <a:avLst/>
          </a:prstGeom>
        </p:spPr>
      </p:pic>
      <p:pic>
        <p:nvPicPr>
          <p:cNvPr id="31"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630670" y="2235835"/>
            <a:ext cx="603885" cy="682625"/>
          </a:xfrm>
          <a:prstGeom prst="rect">
            <a:avLst/>
          </a:prstGeom>
        </p:spPr>
      </p:pic>
      <p:pic>
        <p:nvPicPr>
          <p:cNvPr id="32" name="图形 6"/>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630670" y="4333240"/>
            <a:ext cx="612775" cy="59944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65547"/>
            <a:ext cx="7096125" cy="4730749"/>
          </a:xfrm>
          <a:prstGeom prst="rect">
            <a:avLst/>
          </a:prstGeom>
          <a:noFill/>
          <a:ln w="9525">
            <a:noFill/>
            <a:miter lim="800000"/>
            <a:headEnd/>
            <a:tailEnd/>
          </a:ln>
          <a:effectLst/>
        </p:spPr>
      </p:pic>
      <p:grpSp>
        <p:nvGrpSpPr>
          <p:cNvPr id="7" name="组合 6"/>
          <p:cNvGrpSpPr/>
          <p:nvPr userDrawn="1"/>
        </p:nvGrpSpPr>
        <p:grpSpPr>
          <a:xfrm>
            <a:off x="7417456" y="2048232"/>
            <a:ext cx="4269131" cy="1380768"/>
            <a:chOff x="7013344" y="1710341"/>
            <a:chExt cx="4269131" cy="1380768"/>
          </a:xfrm>
        </p:grpSpPr>
        <p:sp>
          <p:nvSpPr>
            <p:cNvPr id="8"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p>
          </p:txBody>
        </p:sp>
      </p:grpSp>
      <p:grpSp>
        <p:nvGrpSpPr>
          <p:cNvPr id="10" name="组合 9"/>
          <p:cNvGrpSpPr/>
          <p:nvPr userDrawn="1"/>
        </p:nvGrpSpPr>
        <p:grpSpPr>
          <a:xfrm>
            <a:off x="7417456" y="4021795"/>
            <a:ext cx="4269131" cy="1380768"/>
            <a:chOff x="7013344" y="1710341"/>
            <a:chExt cx="4269131" cy="1380768"/>
          </a:xfrm>
        </p:grpSpPr>
        <p:sp>
          <p:nvSpPr>
            <p:cNvPr id="11"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858389" y="1968307"/>
            <a:ext cx="10703822" cy="3602680"/>
            <a:chOff x="1426770" y="2120707"/>
            <a:chExt cx="10703822" cy="3602680"/>
          </a:xfrm>
        </p:grpSpPr>
        <p:grpSp>
          <p:nvGrpSpPr>
            <p:cNvPr id="7" name="123"/>
            <p:cNvGrpSpPr/>
            <p:nvPr/>
          </p:nvGrpSpPr>
          <p:grpSpPr>
            <a:xfrm>
              <a:off x="1426770" y="2189152"/>
              <a:ext cx="3534235" cy="3534235"/>
              <a:chOff x="1426770" y="2366573"/>
              <a:chExt cx="3534235" cy="3534235"/>
            </a:xfrm>
          </p:grpSpPr>
          <p:sp>
            <p:nvSpPr>
              <p:cNvPr id="31" name="123"/>
              <p:cNvSpPr/>
              <p:nvPr/>
            </p:nvSpPr>
            <p:spPr>
              <a:xfrm flipH="1">
                <a:off x="1426770" y="2366573"/>
                <a:ext cx="3534235" cy="3534235"/>
              </a:xfrm>
              <a:prstGeom prst="blockArc">
                <a:avLst>
                  <a:gd name="adj1" fmla="val 20380354"/>
                  <a:gd name="adj2" fmla="val 16202949"/>
                  <a:gd name="adj3" fmla="val 508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2" name="123"/>
              <p:cNvSpPr/>
              <p:nvPr/>
            </p:nvSpPr>
            <p:spPr>
              <a:xfrm flipH="1">
                <a:off x="1712022" y="2651823"/>
                <a:ext cx="2963733" cy="2963734"/>
              </a:xfrm>
              <a:prstGeom prst="blockArc">
                <a:avLst>
                  <a:gd name="adj1" fmla="val 3097302"/>
                  <a:gd name="adj2" fmla="val 16212231"/>
                  <a:gd name="adj3" fmla="val 6142"/>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3" name="123"/>
              <p:cNvSpPr/>
              <p:nvPr/>
            </p:nvSpPr>
            <p:spPr>
              <a:xfrm flipH="1">
                <a:off x="2020857" y="2960660"/>
                <a:ext cx="2346061" cy="2346061"/>
              </a:xfrm>
              <a:prstGeom prst="blockArc">
                <a:avLst>
                  <a:gd name="adj1" fmla="val 1583465"/>
                  <a:gd name="adj2" fmla="val 16212547"/>
                  <a:gd name="adj3" fmla="val 724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4" name="123"/>
              <p:cNvSpPr/>
              <p:nvPr/>
            </p:nvSpPr>
            <p:spPr>
              <a:xfrm flipH="1">
                <a:off x="2308581" y="3248384"/>
                <a:ext cx="1770612" cy="1770613"/>
              </a:xfrm>
              <a:prstGeom prst="blockArc">
                <a:avLst>
                  <a:gd name="adj1" fmla="val 5214978"/>
                  <a:gd name="adj2" fmla="val 16213195"/>
                  <a:gd name="adj3" fmla="val 9346"/>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grpSp>
        <p:sp>
          <p:nvSpPr>
            <p:cNvPr id="8" name="123"/>
            <p:cNvSpPr txBox="1"/>
            <p:nvPr/>
          </p:nvSpPr>
          <p:spPr>
            <a:xfrm>
              <a:off x="2396807" y="2120707"/>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70%</a:t>
              </a:r>
            </a:p>
          </p:txBody>
        </p:sp>
        <p:sp>
          <p:nvSpPr>
            <p:cNvPr id="9" name="123"/>
            <p:cNvSpPr txBox="1"/>
            <p:nvPr/>
          </p:nvSpPr>
          <p:spPr>
            <a:xfrm>
              <a:off x="2396807" y="2429542"/>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60%</a:t>
              </a:r>
            </a:p>
          </p:txBody>
        </p:sp>
        <p:sp>
          <p:nvSpPr>
            <p:cNvPr id="10" name="123"/>
            <p:cNvSpPr txBox="1"/>
            <p:nvPr/>
          </p:nvSpPr>
          <p:spPr>
            <a:xfrm>
              <a:off x="2396807" y="2701321"/>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65%</a:t>
              </a:r>
            </a:p>
          </p:txBody>
        </p:sp>
        <p:sp>
          <p:nvSpPr>
            <p:cNvPr id="11" name="123"/>
            <p:cNvSpPr txBox="1"/>
            <p:nvPr/>
          </p:nvSpPr>
          <p:spPr>
            <a:xfrm>
              <a:off x="2396807" y="3018249"/>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50%</a:t>
              </a:r>
            </a:p>
          </p:txBody>
        </p:sp>
        <p:grpSp>
          <p:nvGrpSpPr>
            <p:cNvPr id="12" name="组合 11"/>
            <p:cNvGrpSpPr/>
            <p:nvPr/>
          </p:nvGrpSpPr>
          <p:grpSpPr>
            <a:xfrm>
              <a:off x="5436240" y="2368275"/>
              <a:ext cx="6694352" cy="3035808"/>
              <a:chOff x="5670762" y="2190627"/>
              <a:chExt cx="6694352" cy="3035808"/>
            </a:xfrm>
          </p:grpSpPr>
          <p:grpSp>
            <p:nvGrpSpPr>
              <p:cNvPr id="13" name="组合 12"/>
              <p:cNvGrpSpPr/>
              <p:nvPr/>
            </p:nvGrpSpPr>
            <p:grpSpPr>
              <a:xfrm>
                <a:off x="5670762" y="2190627"/>
                <a:ext cx="3251903" cy="3035808"/>
                <a:chOff x="5670762" y="2190627"/>
                <a:chExt cx="3251903" cy="3035808"/>
              </a:xfrm>
            </p:grpSpPr>
            <p:sp>
              <p:nvSpPr>
                <p:cNvPr id="23"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4"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25" name="组合 24"/>
                <p:cNvGrpSpPr/>
                <p:nvPr/>
              </p:nvGrpSpPr>
              <p:grpSpPr>
                <a:xfrm>
                  <a:off x="6282672" y="2190627"/>
                  <a:ext cx="2639993" cy="1096395"/>
                  <a:chOff x="8327794" y="2034191"/>
                  <a:chExt cx="2639993" cy="1096395"/>
                </a:xfrm>
              </p:grpSpPr>
              <p:sp>
                <p:nvSpPr>
                  <p:cNvPr id="2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26" name="组合 25"/>
                <p:cNvGrpSpPr/>
                <p:nvPr/>
              </p:nvGrpSpPr>
              <p:grpSpPr>
                <a:xfrm>
                  <a:off x="6282672" y="4130040"/>
                  <a:ext cx="2639993" cy="1096395"/>
                  <a:chOff x="8327794" y="2034191"/>
                  <a:chExt cx="2639993" cy="1096395"/>
                </a:xfrm>
              </p:grpSpPr>
              <p:sp>
                <p:nvSpPr>
                  <p:cNvPr id="27"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8"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grpSp>
            <p:nvGrpSpPr>
              <p:cNvPr id="14" name="组合 13"/>
              <p:cNvGrpSpPr/>
              <p:nvPr/>
            </p:nvGrpSpPr>
            <p:grpSpPr>
              <a:xfrm>
                <a:off x="9113211" y="2190627"/>
                <a:ext cx="3251903" cy="3035808"/>
                <a:chOff x="5670762" y="2190627"/>
                <a:chExt cx="3251903" cy="3035808"/>
              </a:xfrm>
            </p:grpSpPr>
            <p:sp>
              <p:nvSpPr>
                <p:cNvPr id="15"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16"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17" name="组合 16"/>
                <p:cNvGrpSpPr/>
                <p:nvPr/>
              </p:nvGrpSpPr>
              <p:grpSpPr>
                <a:xfrm>
                  <a:off x="6282672" y="2190627"/>
                  <a:ext cx="2639993" cy="1096395"/>
                  <a:chOff x="8327794" y="2034191"/>
                  <a:chExt cx="2639993" cy="1096395"/>
                </a:xfrm>
              </p:grpSpPr>
              <p:sp>
                <p:nvSpPr>
                  <p:cNvPr id="21"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2"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18" name="组合 17"/>
                <p:cNvGrpSpPr/>
                <p:nvPr/>
              </p:nvGrpSpPr>
              <p:grpSpPr>
                <a:xfrm>
                  <a:off x="6282672" y="4130040"/>
                  <a:ext cx="2639993" cy="1096395"/>
                  <a:chOff x="8327794" y="2034191"/>
                  <a:chExt cx="2639993" cy="1096395"/>
                </a:xfrm>
              </p:grpSpPr>
              <p:sp>
                <p:nvSpPr>
                  <p:cNvPr id="1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grpSp>
      </p:grpSp>
      <p:sp>
        <p:nvSpPr>
          <p:cNvPr id="35" name="10"/>
          <p:cNvSpPr/>
          <p:nvPr userDrawn="1"/>
        </p:nvSpPr>
        <p:spPr>
          <a:xfrm>
            <a:off x="4934933" y="2257302"/>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1</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6" name="10"/>
          <p:cNvSpPr/>
          <p:nvPr userDrawn="1"/>
        </p:nvSpPr>
        <p:spPr>
          <a:xfrm>
            <a:off x="8377382" y="2252567"/>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2</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7" name="10"/>
          <p:cNvSpPr/>
          <p:nvPr userDrawn="1"/>
        </p:nvSpPr>
        <p:spPr>
          <a:xfrm>
            <a:off x="4925408" y="4194721"/>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3</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8" name="10"/>
          <p:cNvSpPr/>
          <p:nvPr userDrawn="1"/>
        </p:nvSpPr>
        <p:spPr>
          <a:xfrm>
            <a:off x="8367857" y="4189986"/>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4</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44381" y="1495514"/>
            <a:ext cx="11314631" cy="4589091"/>
            <a:chOff x="1118109" y="2824066"/>
            <a:chExt cx="9943475" cy="3131510"/>
          </a:xfrm>
        </p:grpSpPr>
        <p:grpSp>
          <p:nvGrpSpPr>
            <p:cNvPr id="7" name="组合 6"/>
            <p:cNvGrpSpPr/>
            <p:nvPr/>
          </p:nvGrpSpPr>
          <p:grpSpPr>
            <a:xfrm>
              <a:off x="1118109" y="2824066"/>
              <a:ext cx="2419350" cy="3131510"/>
              <a:chOff x="1118109" y="2929904"/>
              <a:chExt cx="2419350" cy="3131510"/>
            </a:xfrm>
          </p:grpSpPr>
          <p:sp>
            <p:nvSpPr>
              <p:cNvPr id="32" name="矩形 31"/>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33" name="组合 32"/>
              <p:cNvGrpSpPr/>
              <p:nvPr/>
            </p:nvGrpSpPr>
            <p:grpSpPr>
              <a:xfrm>
                <a:off x="1118109" y="2929904"/>
                <a:ext cx="2419350" cy="724780"/>
                <a:chOff x="1104900" y="2076450"/>
                <a:chExt cx="2419350" cy="1143000"/>
              </a:xfrm>
              <a:solidFill>
                <a:srgbClr val="2D2B36"/>
              </a:solidFill>
            </p:grpSpPr>
            <p:sp>
              <p:nvSpPr>
                <p:cNvPr id="37" name="矩形 36"/>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8" name="等腰三角形 37"/>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34" name="文本框 86"/>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35" name="矩形: 圆角 34"/>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01</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36" name="文本框 88"/>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8" name="组合 7"/>
            <p:cNvGrpSpPr/>
            <p:nvPr/>
          </p:nvGrpSpPr>
          <p:grpSpPr>
            <a:xfrm>
              <a:off x="6134193" y="2824066"/>
              <a:ext cx="2419350" cy="3131510"/>
              <a:chOff x="1118109" y="2929904"/>
              <a:chExt cx="2419350" cy="3131510"/>
            </a:xfrm>
          </p:grpSpPr>
          <p:sp>
            <p:nvSpPr>
              <p:cNvPr id="25" name="矩形 24"/>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1118109" y="2929904"/>
                <a:ext cx="2419350" cy="724780"/>
                <a:chOff x="1104900" y="2076450"/>
                <a:chExt cx="2419350" cy="1143000"/>
              </a:xfrm>
              <a:solidFill>
                <a:srgbClr val="2D2B36"/>
              </a:solidFill>
            </p:grpSpPr>
            <p:sp>
              <p:nvSpPr>
                <p:cNvPr id="30" name="矩形 29"/>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1" name="等腰三角形 30"/>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7" name="文本框 79"/>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28" name="矩形: 圆角 27"/>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03</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9" name="文本框 81"/>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9" name="组合 8"/>
            <p:cNvGrpSpPr/>
            <p:nvPr/>
          </p:nvGrpSpPr>
          <p:grpSpPr>
            <a:xfrm>
              <a:off x="3626151" y="2824066"/>
              <a:ext cx="2419350" cy="3131510"/>
              <a:chOff x="1118109" y="2929904"/>
              <a:chExt cx="2419350" cy="3131510"/>
            </a:xfrm>
          </p:grpSpPr>
          <p:sp>
            <p:nvSpPr>
              <p:cNvPr id="18" name="矩形 17"/>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9" name="组合 18"/>
              <p:cNvGrpSpPr/>
              <p:nvPr/>
            </p:nvGrpSpPr>
            <p:grpSpPr>
              <a:xfrm>
                <a:off x="1118109" y="2929904"/>
                <a:ext cx="2419350" cy="724780"/>
                <a:chOff x="1104900" y="2076450"/>
                <a:chExt cx="2419350" cy="1143000"/>
              </a:xfrm>
              <a:solidFill>
                <a:srgbClr val="2D2B36"/>
              </a:solidFill>
            </p:grpSpPr>
            <p:sp>
              <p:nvSpPr>
                <p:cNvPr id="23" name="矩形 22"/>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4" name="等腰三角形 23"/>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0" name="文本框 72"/>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21" name="矩形: 圆角 20"/>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02</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2" name="文本框 74"/>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10" name="组合 9"/>
            <p:cNvGrpSpPr/>
            <p:nvPr/>
          </p:nvGrpSpPr>
          <p:grpSpPr>
            <a:xfrm>
              <a:off x="8642234" y="2824066"/>
              <a:ext cx="2419350" cy="3131510"/>
              <a:chOff x="1118109" y="2929904"/>
              <a:chExt cx="2419350" cy="3131510"/>
            </a:xfrm>
          </p:grpSpPr>
          <p:sp>
            <p:nvSpPr>
              <p:cNvPr id="11" name="矩形 10"/>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2" name="组合 11"/>
              <p:cNvGrpSpPr/>
              <p:nvPr/>
            </p:nvGrpSpPr>
            <p:grpSpPr>
              <a:xfrm>
                <a:off x="1118109" y="2929904"/>
                <a:ext cx="2419350" cy="724780"/>
                <a:chOff x="1104900" y="2076450"/>
                <a:chExt cx="2419350" cy="1143000"/>
              </a:xfrm>
              <a:solidFill>
                <a:srgbClr val="2D2B36"/>
              </a:solidFill>
            </p:grpSpPr>
            <p:sp>
              <p:nvSpPr>
                <p:cNvPr id="16" name="矩形 15"/>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等腰三角形 16"/>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3" name="文本框 65"/>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14" name="矩形: 圆角 13"/>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04</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15" name="文本框 67"/>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37" name="组合 36"/>
          <p:cNvGrpSpPr/>
          <p:nvPr userDrawn="1"/>
        </p:nvGrpSpPr>
        <p:grpSpPr>
          <a:xfrm>
            <a:off x="8074315" y="4063852"/>
            <a:ext cx="3201854" cy="1542228"/>
            <a:chOff x="8141407" y="3806531"/>
            <a:chExt cx="3201854" cy="1542228"/>
          </a:xfrm>
        </p:grpSpPr>
        <p:sp>
          <p:nvSpPr>
            <p:cNvPr id="90" name="9"/>
            <p:cNvSpPr/>
            <p:nvPr/>
          </p:nvSpPr>
          <p:spPr>
            <a:xfrm>
              <a:off x="8141407"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1"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38" name="组合 37"/>
          <p:cNvGrpSpPr/>
          <p:nvPr userDrawn="1"/>
        </p:nvGrpSpPr>
        <p:grpSpPr>
          <a:xfrm>
            <a:off x="915831" y="4063852"/>
            <a:ext cx="3201854" cy="1542228"/>
            <a:chOff x="8141407" y="3806531"/>
            <a:chExt cx="3201854" cy="1542228"/>
          </a:xfrm>
        </p:grpSpPr>
        <p:sp>
          <p:nvSpPr>
            <p:cNvPr id="88" name="9"/>
            <p:cNvSpPr/>
            <p:nvPr/>
          </p:nvSpPr>
          <p:spPr>
            <a:xfrm>
              <a:off x="9227409"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9"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39" name="组合 38"/>
          <p:cNvGrpSpPr/>
          <p:nvPr userDrawn="1"/>
        </p:nvGrpSpPr>
        <p:grpSpPr>
          <a:xfrm>
            <a:off x="3627004" y="1311339"/>
            <a:ext cx="5034027" cy="1219063"/>
            <a:chOff x="8141406" y="3806531"/>
            <a:chExt cx="5034027" cy="1219063"/>
          </a:xfrm>
        </p:grpSpPr>
        <p:sp>
          <p:nvSpPr>
            <p:cNvPr id="86" name="9"/>
            <p:cNvSpPr/>
            <p:nvPr/>
          </p:nvSpPr>
          <p:spPr>
            <a:xfrm>
              <a:off x="9600493"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7" name="10"/>
            <p:cNvSpPr/>
            <p:nvPr/>
          </p:nvSpPr>
          <p:spPr>
            <a:xfrm>
              <a:off x="8141406" y="4315656"/>
              <a:ext cx="5034027" cy="70993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44" name="Group 4"/>
          <p:cNvGrpSpPr/>
          <p:nvPr userDrawn="1"/>
        </p:nvGrpSpPr>
        <p:grpSpPr>
          <a:xfrm>
            <a:off x="4376420" y="2482850"/>
            <a:ext cx="3438525" cy="3311525"/>
            <a:chOff x="4200186" y="2320894"/>
            <a:chExt cx="3791627" cy="3651116"/>
          </a:xfrm>
        </p:grpSpPr>
        <p:sp>
          <p:nvSpPr>
            <p:cNvPr id="48" name="Rounded Rectangle 6"/>
            <p:cNvSpPr/>
            <p:nvPr/>
          </p:nvSpPr>
          <p:spPr>
            <a:xfrm flipH="1">
              <a:off x="4214254" y="4850056"/>
              <a:ext cx="3777559"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49" name="Rounded Rectangle 5"/>
            <p:cNvSpPr/>
            <p:nvPr/>
          </p:nvSpPr>
          <p:spPr>
            <a:xfrm rot="3492391" flipH="1">
              <a:off x="4991307" y="3689252"/>
              <a:ext cx="3651116" cy="914400"/>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1" name="Rounded Rectangle 3"/>
            <p:cNvSpPr/>
            <p:nvPr/>
          </p:nvSpPr>
          <p:spPr>
            <a:xfrm rot="18107609">
              <a:off x="3556490" y="3689252"/>
              <a:ext cx="3651116" cy="9144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2" name="Rounded Rectangle 9"/>
            <p:cNvSpPr/>
            <p:nvPr/>
          </p:nvSpPr>
          <p:spPr>
            <a:xfrm flipH="1">
              <a:off x="4200186" y="4850056"/>
              <a:ext cx="1948760"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3"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4"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5"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grpSp>
      <p:pic>
        <p:nvPicPr>
          <p:cNvPr id="27" name="图形 6"/>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561205" y="4952365"/>
            <a:ext cx="485140" cy="474345"/>
          </a:xfrm>
          <a:prstGeom prst="rect">
            <a:avLst/>
          </a:prstGeom>
        </p:spPr>
      </p:pic>
      <p:pic>
        <p:nvPicPr>
          <p:cNvPr id="28"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76290" y="2839720"/>
            <a:ext cx="445770" cy="503555"/>
          </a:xfrm>
          <a:prstGeom prst="rect">
            <a:avLst/>
          </a:prstGeom>
        </p:spPr>
      </p:pic>
      <p:pic>
        <p:nvPicPr>
          <p:cNvPr id="29" name="图形 10"/>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192645" y="4963160"/>
            <a:ext cx="454025" cy="444500"/>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C77227B-A846-4CCF-A1B0-BACEABE2B36C}" type="datetime1">
              <a:rPr lang="zh-CN" altLang="en-US" smtClean="0"/>
              <a:t>2022/6/13</a:t>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a:t>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90301" y="1835740"/>
            <a:ext cx="6081295" cy="3771078"/>
            <a:chOff x="842322" y="1882723"/>
            <a:chExt cx="6081295" cy="3771078"/>
          </a:xfrm>
        </p:grpSpPr>
        <p:sp>
          <p:nvSpPr>
            <p:cNvPr id="7" name="流程图: 数据 5"/>
            <p:cNvSpPr/>
            <p:nvPr/>
          </p:nvSpPr>
          <p:spPr>
            <a:xfrm>
              <a:off x="1750483" y="2174001"/>
              <a:ext cx="2370667" cy="128058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8" name="流程图: 数据 5"/>
            <p:cNvSpPr/>
            <p:nvPr/>
          </p:nvSpPr>
          <p:spPr>
            <a:xfrm>
              <a:off x="2690283" y="3209052"/>
              <a:ext cx="2370667" cy="128058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9" name="流程图: 数据 5"/>
            <p:cNvSpPr/>
            <p:nvPr/>
          </p:nvSpPr>
          <p:spPr>
            <a:xfrm>
              <a:off x="3621617" y="4241985"/>
              <a:ext cx="2370667" cy="12827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10" name="矩形 9"/>
            <p:cNvSpPr/>
            <p:nvPr/>
          </p:nvSpPr>
          <p:spPr>
            <a:xfrm flipH="1">
              <a:off x="3621617" y="4948952"/>
              <a:ext cx="3302000" cy="704849"/>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11" name="矩形 10"/>
            <p:cNvSpPr/>
            <p:nvPr/>
          </p:nvSpPr>
          <p:spPr>
            <a:xfrm flipH="1">
              <a:off x="2690283" y="3916018"/>
              <a:ext cx="3302000" cy="70273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12" name="矩形 11"/>
            <p:cNvSpPr/>
            <p:nvPr/>
          </p:nvSpPr>
          <p:spPr>
            <a:xfrm flipH="1">
              <a:off x="1758950" y="2880967"/>
              <a:ext cx="3302000" cy="704851"/>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13" name="矩形 12"/>
            <p:cNvSpPr/>
            <p:nvPr/>
          </p:nvSpPr>
          <p:spPr>
            <a:xfrm flipH="1">
              <a:off x="842322" y="1882723"/>
              <a:ext cx="3302000" cy="70484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grpSp>
      <p:grpSp>
        <p:nvGrpSpPr>
          <p:cNvPr id="14" name="组合 13"/>
          <p:cNvGrpSpPr/>
          <p:nvPr userDrawn="1"/>
        </p:nvGrpSpPr>
        <p:grpSpPr>
          <a:xfrm>
            <a:off x="4363076" y="1757253"/>
            <a:ext cx="7162800" cy="3806174"/>
            <a:chOff x="4661958" y="2148143"/>
            <a:chExt cx="7162800" cy="3806174"/>
          </a:xfrm>
        </p:grpSpPr>
        <p:sp>
          <p:nvSpPr>
            <p:cNvPr id="15" name="文本框 48"/>
            <p:cNvSpPr txBox="1"/>
            <p:nvPr/>
          </p:nvSpPr>
          <p:spPr>
            <a:xfrm>
              <a:off x="4661958" y="2148143"/>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16" name="文本框 49"/>
            <p:cNvSpPr txBox="1"/>
            <p:nvPr/>
          </p:nvSpPr>
          <p:spPr>
            <a:xfrm>
              <a:off x="5593291" y="3181782"/>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17" name="文本框 50"/>
            <p:cNvSpPr txBox="1"/>
            <p:nvPr/>
          </p:nvSpPr>
          <p:spPr>
            <a:xfrm>
              <a:off x="6524624" y="4215421"/>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18" name="文本框 51"/>
            <p:cNvSpPr txBox="1"/>
            <p:nvPr/>
          </p:nvSpPr>
          <p:spPr>
            <a:xfrm>
              <a:off x="7455958" y="5249059"/>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2.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18">
            <a:extLst>
              <a:ext uri="{28A0092B-C50C-407E-A947-70E740481C1C}">
                <a14:useLocalDpi xmlns:a14="http://schemas.microsoft.com/office/drawing/2010/main" val="0"/>
              </a:ext>
            </a:extLst>
          </a:blip>
          <a:srcRect t="7918" b="75022"/>
          <a:stretch>
            <a:fillRect/>
          </a:stretch>
        </p:blipFill>
        <p:spPr>
          <a:xfrm>
            <a:off x="0" y="476249"/>
            <a:ext cx="12192000" cy="1169989"/>
          </a:xfrm>
          <a:prstGeom prst="rect">
            <a:avLst/>
          </a:prstGeom>
        </p:spPr>
      </p:pic>
      <p:sp>
        <p:nvSpPr>
          <p:cNvPr id="2" name="标题占位符 1"/>
          <p:cNvSpPr>
            <a:spLocks noGrp="1"/>
          </p:cNvSpPr>
          <p:nvPr>
            <p:ph type="title"/>
          </p:nvPr>
        </p:nvSpPr>
        <p:spPr>
          <a:xfrm>
            <a:off x="345760" y="53696"/>
            <a:ext cx="11399706"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sp>
        <p:nvSpPr>
          <p:cNvPr id="4"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7227B-A846-4CCF-A1B0-BACEABE2B36C}" type="datetime1">
              <a:rPr lang="zh-CN" altLang="en-US" smtClean="0"/>
              <a:t>2022/6/13</a:t>
            </a:fld>
            <a:endParaRPr lang="zh-CN" altLang="en-US" dirty="0"/>
          </a:p>
        </p:txBody>
      </p:sp>
      <p:sp>
        <p:nvSpPr>
          <p:cNvPr id="6"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pic>
        <p:nvPicPr>
          <p:cNvPr id="9" name="图片 8"/>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9933709" y="6469267"/>
            <a:ext cx="1811758" cy="128053"/>
          </a:xfrm>
          <a:prstGeom prst="rect">
            <a:avLst/>
          </a:prstGeom>
        </p:spPr>
      </p:pic>
      <p:sp>
        <p:nvSpPr>
          <p:cNvPr id="7"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5" name="文本框 4"/>
          <p:cNvSpPr txBox="1"/>
          <p:nvPr userDrawn="1"/>
        </p:nvSpPr>
        <p:spPr>
          <a:xfrm>
            <a:off x="753450" y="6393247"/>
            <a:ext cx="1242648" cy="246221"/>
          </a:xfrm>
          <a:prstGeom prst="rect">
            <a:avLst/>
          </a:prstGeom>
          <a:noFill/>
        </p:spPr>
        <p:txBody>
          <a:bodyPr wrap="none" rtlCol="0">
            <a:spAutoFit/>
          </a:bodyPr>
          <a:lstStyle/>
          <a:p>
            <a:r>
              <a:rPr lang="zh-CN" altLang="en-US" sz="1000" dirty="0">
                <a:solidFill>
                  <a:schemeClr val="tx1">
                    <a:lumMod val="50000"/>
                    <a:lumOff val="50000"/>
                  </a:schemeClr>
                </a:solidFill>
              </a:rPr>
              <a:t>对内公开 禁止外传</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8">
            <a:extLst>
              <a:ext uri="{28A0092B-C50C-407E-A947-70E740481C1C}">
                <a14:useLocalDpi xmlns:a14="http://schemas.microsoft.com/office/drawing/2010/main" val="0"/>
              </a:ext>
            </a:extLst>
          </a:blip>
          <a:srcRect t="7918" b="75022"/>
          <a:stretch>
            <a:fillRect/>
          </a:stretch>
        </p:blipFill>
        <p:spPr>
          <a:xfrm>
            <a:off x="0" y="445115"/>
            <a:ext cx="12192000" cy="1169989"/>
          </a:xfrm>
          <a:prstGeom prst="rect">
            <a:avLst/>
          </a:prstGeom>
        </p:spPr>
      </p:pic>
      <p:sp>
        <p:nvSpPr>
          <p:cNvPr id="8" name="标题占位符 1"/>
          <p:cNvSpPr>
            <a:spLocks noGrp="1"/>
          </p:cNvSpPr>
          <p:nvPr>
            <p:ph type="title"/>
          </p:nvPr>
        </p:nvSpPr>
        <p:spPr>
          <a:xfrm>
            <a:off x="345760" y="53696"/>
            <a:ext cx="11399706"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9" name="文本占位符 2"/>
          <p:cNvSpPr>
            <a:spLocks noGrp="1"/>
          </p:cNvSpPr>
          <p:nvPr>
            <p:ph type="body" idx="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p>
          <a:p>
            <a:pPr lvl="2"/>
            <a:r>
              <a:rPr lang="zh-CN" altLang="en-US" dirty="0"/>
              <a:t>三级</a:t>
            </a:r>
          </a:p>
          <a:p>
            <a:pPr lvl="3"/>
            <a:r>
              <a:rPr lang="zh-CN" altLang="en-US" dirty="0"/>
              <a:t>正文</a:t>
            </a:r>
          </a:p>
          <a:p>
            <a:pPr lvl="4"/>
            <a:r>
              <a:rPr lang="zh-CN" altLang="en-US" dirty="0"/>
              <a:t>最小</a:t>
            </a:r>
          </a:p>
        </p:txBody>
      </p:sp>
      <p:pic>
        <p:nvPicPr>
          <p:cNvPr id="12" name="图片 1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9933709" y="6469267"/>
            <a:ext cx="1811758" cy="128053"/>
          </a:xfrm>
          <a:prstGeom prst="rect">
            <a:avLst/>
          </a:prstGeom>
        </p:spPr>
      </p:pic>
      <p:sp>
        <p:nvSpPr>
          <p:cNvPr id="17"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FBFE7-F88A-472D-A197-96B5D13FF644}" type="datetime1">
              <a:rPr lang="zh-CN" altLang="en-US" smtClean="0"/>
              <a:t>2022/6/13</a:t>
            </a:fld>
            <a:endParaRPr lang="zh-CN" altLang="en-US" dirty="0"/>
          </a:p>
        </p:txBody>
      </p:sp>
      <p:sp>
        <p:nvSpPr>
          <p:cNvPr id="18"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t>‹#›</a:t>
            </a:fld>
            <a:endParaRPr lang="zh-CN" altLang="en-US" dirty="0"/>
          </a:p>
        </p:txBody>
      </p:sp>
      <p:sp>
        <p:nvSpPr>
          <p:cNvPr id="19"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20" name="文本框 19"/>
          <p:cNvSpPr txBox="1"/>
          <p:nvPr userDrawn="1"/>
        </p:nvSpPr>
        <p:spPr>
          <a:xfrm>
            <a:off x="753450" y="6393247"/>
            <a:ext cx="1281120" cy="246221"/>
          </a:xfrm>
          <a:prstGeom prst="rect">
            <a:avLst/>
          </a:prstGeom>
          <a:noFill/>
        </p:spPr>
        <p:txBody>
          <a:bodyPr wrap="none" rtlCol="0">
            <a:spAutoFit/>
          </a:bodyPr>
          <a:lstStyle/>
          <a:p>
            <a:r>
              <a:rPr lang="zh-CN" altLang="en-US" sz="1000" dirty="0">
                <a:solidFill>
                  <a:schemeClr val="tx1">
                    <a:lumMod val="50000"/>
                    <a:lumOff val="50000"/>
                  </a:schemeClr>
                </a:solidFill>
              </a:rPr>
              <a:t>机密文件  禁止外传</a:t>
            </a: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hf hdr="0" ftr="0" dt="0"/>
  <p:txStyles>
    <p:titleStyle>
      <a:lvl1pPr algn="l" defTabSz="914400" rtl="0" eaLnBrk="1" latinLnBrk="0" hangingPunct="1">
        <a:lnSpc>
          <a:spcPct val="90000"/>
        </a:lnSpc>
        <a:spcBef>
          <a:spcPct val="0"/>
        </a:spcBef>
        <a:buNone/>
        <a:defRPr sz="2800" b="1" kern="1200">
          <a:solidFill>
            <a:schemeClr val="tx1">
              <a:lumMod val="75000"/>
              <a:lumOff val="25000"/>
            </a:schemeClr>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9"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13" name="标题 1"/>
          <p:cNvSpPr txBox="1"/>
          <p:nvPr/>
        </p:nvSpPr>
        <p:spPr>
          <a:xfrm>
            <a:off x="3398042" y="2087818"/>
            <a:ext cx="5249158" cy="73375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此处填写项目名称</a:t>
            </a:r>
            <a:endParaRPr lang="en-US"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副标题 2"/>
          <p:cNvSpPr txBox="1"/>
          <p:nvPr/>
        </p:nvSpPr>
        <p:spPr>
          <a:xfrm>
            <a:off x="5300104" y="3610964"/>
            <a:ext cx="1586205" cy="365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5000"/>
              </a:lnSpc>
              <a:spcBef>
                <a:spcPts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汇报人：张三</a:t>
            </a:r>
            <a:endParaRPr lang="en-US" sz="16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标题 1"/>
          <p:cNvSpPr txBox="1"/>
          <p:nvPr/>
        </p:nvSpPr>
        <p:spPr>
          <a:xfrm>
            <a:off x="3553238" y="2818405"/>
            <a:ext cx="4938765" cy="559324"/>
          </a:xfrm>
          <a:prstGeom prst="rect">
            <a:avLst/>
          </a:prstGeom>
          <a:effectLst/>
        </p:spPr>
        <p:txBody>
          <a:bodyPr rtlCol="0" anchor="b">
            <a:normAutofit/>
          </a:bodyPr>
          <a:lstStyle>
            <a:lvl1pPr algn="l" defTabSz="457200" rtl="0" eaLnBrk="1" latinLnBrk="0" hangingPunct="1">
              <a:lnSpc>
                <a:spcPct val="100000"/>
              </a:lnSpc>
              <a:spcBef>
                <a:spcPct val="0"/>
              </a:spcBef>
              <a:buNone/>
              <a:defRPr sz="3600" b="1" kern="1200" cap="all">
                <a:solidFill>
                  <a:schemeClr val="tx1">
                    <a:lumMod val="75000"/>
                    <a:lumOff val="25000"/>
                  </a:schemeClr>
                </a:solidFill>
                <a:latin typeface="Microsoft YaHei UI" panose="020B0503020204020204" pitchFamily="34" charset="-122"/>
                <a:ea typeface="Microsoft YaHei UI" panose="020B0503020204020204" pitchFamily="34" charset="-122"/>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zh-CN" altLang="en-US" sz="2400" b="0" dirty="0">
                <a:latin typeface="微软雅黑" panose="020B0503020204020204" pitchFamily="34" charset="-122"/>
                <a:ea typeface="微软雅黑" panose="020B0503020204020204" pitchFamily="34" charset="-122"/>
              </a:rPr>
              <a:t>此处填写项目副标题</a:t>
            </a:r>
            <a:endParaRPr lang="en-US" sz="2400" b="0" dirty="0">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17" name="副标题 2"/>
          <p:cNvSpPr txBox="1"/>
          <p:nvPr/>
        </p:nvSpPr>
        <p:spPr>
          <a:xfrm>
            <a:off x="5315283" y="3969736"/>
            <a:ext cx="1586204" cy="3651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5000"/>
              </a:lnSpc>
              <a:spcBef>
                <a:spcPts val="0"/>
              </a:spcBef>
              <a:buNone/>
            </a:pPr>
            <a:r>
              <a:rPr lang="en-US" altLang="zh-CN" sz="1400" spc="300" dirty="0">
                <a:solidFill>
                  <a:schemeClr val="tx1">
                    <a:lumMod val="75000"/>
                    <a:lumOff val="25000"/>
                  </a:schemeClr>
                </a:solidFill>
                <a:latin typeface="微软雅黑" panose="020B0503020204020204" pitchFamily="34" charset="-122"/>
                <a:ea typeface="微软雅黑" panose="020B0503020204020204" pitchFamily="34" charset="-122"/>
              </a:rPr>
              <a:t>2022/04/22</a:t>
            </a:r>
            <a:endParaRPr lang="en-US" sz="14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4"/>
          </p:nvPr>
        </p:nvSpPr>
        <p:spPr/>
        <p:txBody>
          <a:bodyPr/>
          <a:lstStyle/>
          <a:p>
            <a:fld id="{D719EC7C-99FD-49AB-95FC-6779324E7E4F}" type="slidenum">
              <a:rPr lang="zh-CN" altLang="en-US" smtClean="0"/>
              <a:t>1</a:t>
            </a:fld>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92728" y="2041205"/>
            <a:ext cx="8806544" cy="787973"/>
          </a:xfrm>
          <a:prstGeom prst="rect">
            <a:avLst/>
          </a:prstGeom>
          <a:noFill/>
        </p:spPr>
        <p:txBody>
          <a:bodyPr wrap="square" rtlCol="0">
            <a:spAutoFit/>
          </a:bodyPr>
          <a:lstStyle/>
          <a:p>
            <a:pPr>
              <a:lnSpc>
                <a:spcPct val="150000"/>
              </a:lnSpc>
            </a:pPr>
            <a:r>
              <a:rPr lang="en-US" altLang="zh-CN"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PPT</a:t>
            </a:r>
            <a:r>
              <a:rPr lang="zh-CN" altLang="en-US"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为白色背景，尽量简洁明了，本模板尽量使</a:t>
            </a:r>
            <a:r>
              <a:rPr lang="en-US" altLang="zh-CN"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LOGO</a:t>
            </a:r>
            <a:r>
              <a:rPr lang="zh-CN" altLang="en-US"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组合色：</a:t>
            </a:r>
            <a:r>
              <a:rPr lang="en-US" altLang="zh-CN"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LOGO</a:t>
            </a:r>
            <a:r>
              <a:rPr lang="zh-CN" altLang="en-US"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黄（</a:t>
            </a:r>
            <a:r>
              <a:rPr lang="en-US" altLang="zh-CN"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#D38A3B</a:t>
            </a:r>
            <a:r>
              <a:rPr lang="zh-CN" altLang="en-US"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a:t>
            </a:r>
            <a:r>
              <a:rPr lang="en-US" altLang="zh-CN"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&amp; LOGO</a:t>
            </a:r>
            <a:r>
              <a:rPr lang="zh-CN" altLang="en-US"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灰（</a:t>
            </a:r>
            <a:r>
              <a:rPr lang="en-US" altLang="zh-CN"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#7E7E7E)</a:t>
            </a:r>
            <a:r>
              <a:rPr lang="zh-CN" altLang="en-US" sz="1600" dirty="0">
                <a:solidFill>
                  <a:schemeClr val="tx1">
                    <a:lumMod val="75000"/>
                    <a:lumOff val="25000"/>
                  </a:schemeClr>
                </a:solidFill>
                <a:latin typeface="Microsoft YaHei UI" panose="020B0503020204020204" pitchFamily="34" charset="-122"/>
                <a:ea typeface="Microsoft YaHei UI" panose="020B0503020204020204" pitchFamily="34" charset="-122"/>
                <a:cs typeface="微软雅黑" panose="020B0503020204020204" pitchFamily="34" charset="-122"/>
              </a:rPr>
              <a:t>，要注意避免使用多种颜色。</a:t>
            </a:r>
          </a:p>
        </p:txBody>
      </p:sp>
      <p:sp>
        <p:nvSpPr>
          <p:cNvPr id="5" name="Shape 211"/>
          <p:cNvSpPr/>
          <p:nvPr/>
        </p:nvSpPr>
        <p:spPr>
          <a:xfrm flipV="1">
            <a:off x="3788448" y="3161260"/>
            <a:ext cx="1835975" cy="972000"/>
          </a:xfrm>
          <a:prstGeom prst="rect">
            <a:avLst/>
          </a:prstGeom>
          <a:solidFill>
            <a:srgbClr val="D38A3B"/>
          </a:solidFill>
          <a:ln w="3175" cap="flat">
            <a:noFill/>
            <a:miter lim="400000"/>
          </a:ln>
          <a:effectLst/>
        </p:spPr>
        <p:txBody>
          <a:bodyPr wrap="square" lIns="45386" tIns="45386" rIns="45386" bIns="45386" numCol="1" anchor="ctr">
            <a:noAutofit/>
          </a:bodyPr>
          <a:lstStyle/>
          <a:p>
            <a:pPr algn="ctr" defTabSz="826135">
              <a:defRPr>
                <a:solidFill>
                  <a:srgbClr val="FFFFFF"/>
                </a:solidFill>
                <a:latin typeface="Helvetica Light"/>
                <a:ea typeface="Helvetica Light"/>
                <a:cs typeface="Helvetica Light"/>
                <a:sym typeface="Helvetica Light"/>
              </a:defRPr>
            </a:pPr>
            <a:endParaRPr dirty="0">
              <a:solidFill>
                <a:srgbClr val="048EEC"/>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4269456" y="3530109"/>
            <a:ext cx="873957" cy="276999"/>
          </a:xfrm>
          <a:prstGeom prst="rect">
            <a:avLst/>
          </a:prstGeom>
          <a:noFill/>
        </p:spPr>
        <p:txBody>
          <a:bodyPr wrap="non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#D38A3B</a:t>
            </a:r>
            <a:endParaRPr lang="uk-UA"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Shape 126"/>
          <p:cNvSpPr/>
          <p:nvPr/>
        </p:nvSpPr>
        <p:spPr>
          <a:xfrm>
            <a:off x="5811391" y="3149828"/>
            <a:ext cx="1831613" cy="972000"/>
          </a:xfrm>
          <a:prstGeom prst="rect">
            <a:avLst/>
          </a:prstGeom>
          <a:solidFill>
            <a:srgbClr val="7E7E7E"/>
          </a:solidFill>
          <a:ln w="12700">
            <a:miter lim="400000"/>
          </a:ln>
        </p:spPr>
        <p:txBody>
          <a:bodyPr lIns="45718" tIns="45718" rIns="45718" bIns="45718" anchor="ctr"/>
          <a:lstStyle/>
          <a:p>
            <a:pPr algn="ctr" defTabSz="821690">
              <a:defRPr>
                <a:solidFill>
                  <a:srgbClr val="FFFFFF"/>
                </a:solidFill>
                <a:latin typeface="Helvetica Light"/>
                <a:ea typeface="Helvetica Light"/>
                <a:cs typeface="Helvetica Light"/>
                <a:sym typeface="Helvetica Light"/>
              </a:defRPr>
            </a:pPr>
            <a:endParaRPr dirty="0">
              <a:latin typeface="微软雅黑" panose="020B0503020204020204" pitchFamily="34" charset="-122"/>
              <a:ea typeface="微软雅黑" panose="020B0503020204020204" pitchFamily="34" charset="-122"/>
            </a:endParaRPr>
          </a:p>
        </p:txBody>
      </p:sp>
      <p:sp>
        <p:nvSpPr>
          <p:cNvPr id="8" name="文本框 7"/>
          <p:cNvSpPr txBox="1"/>
          <p:nvPr/>
        </p:nvSpPr>
        <p:spPr>
          <a:xfrm>
            <a:off x="6320897" y="3508001"/>
            <a:ext cx="808235" cy="276999"/>
          </a:xfrm>
          <a:prstGeom prst="rect">
            <a:avLst/>
          </a:prstGeom>
          <a:noFill/>
        </p:spPr>
        <p:txBody>
          <a:bodyPr wrap="non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#7E7E7E</a:t>
            </a:r>
            <a:endParaRPr lang="uk-UA"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Shape 215"/>
          <p:cNvSpPr txBox="1"/>
          <p:nvPr/>
        </p:nvSpPr>
        <p:spPr>
          <a:xfrm>
            <a:off x="371372" y="526514"/>
            <a:ext cx="6400060"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Microsoft YaHei UI" panose="020B0503020204020204" pitchFamily="34" charset="-122"/>
                <a:ea typeface="Microsoft YaHei UI" panose="020B0503020204020204" pitchFamily="34" charset="-122"/>
              </a:rPr>
              <a:t>配色</a:t>
            </a:r>
            <a:r>
              <a:rPr lang="zh-CN" altLang="en-US" sz="2800" dirty="0">
                <a:solidFill>
                  <a:schemeClr val="tx1">
                    <a:lumMod val="75000"/>
                    <a:lumOff val="25000"/>
                  </a:schemeClr>
                </a:solidFill>
                <a:latin typeface="微软雅黑" panose="020B0503020204020204" pitchFamily="34" charset="-122"/>
              </a:rPr>
              <a:t>方案</a:t>
            </a:r>
          </a:p>
        </p:txBody>
      </p:sp>
      <p:sp>
        <p:nvSpPr>
          <p:cNvPr id="10" name="Shape 211"/>
          <p:cNvSpPr/>
          <p:nvPr/>
        </p:nvSpPr>
        <p:spPr>
          <a:xfrm flipV="1">
            <a:off x="1765505" y="3149828"/>
            <a:ext cx="1835975" cy="972000"/>
          </a:xfrm>
          <a:prstGeom prst="rect">
            <a:avLst/>
          </a:prstGeom>
          <a:solidFill>
            <a:schemeClr val="tx1">
              <a:lumMod val="75000"/>
              <a:lumOff val="25000"/>
            </a:schemeClr>
          </a:solidFill>
          <a:ln w="3175" cap="flat">
            <a:noFill/>
            <a:miter lim="400000"/>
          </a:ln>
          <a:effectLst/>
        </p:spPr>
        <p:txBody>
          <a:bodyPr wrap="square" lIns="45386" tIns="45386" rIns="45386" bIns="45386" numCol="1" anchor="ctr">
            <a:noAutofit/>
          </a:bodyPr>
          <a:lstStyle/>
          <a:p>
            <a:pPr algn="ctr" defTabSz="826135">
              <a:defRPr>
                <a:solidFill>
                  <a:srgbClr val="FFFFFF"/>
                </a:solidFill>
                <a:latin typeface="Helvetica Light"/>
                <a:ea typeface="Helvetica Light"/>
                <a:cs typeface="Helvetica Light"/>
                <a:sym typeface="Helvetica Light"/>
              </a:defRPr>
            </a:pP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2272962" y="3518677"/>
            <a:ext cx="821059" cy="276999"/>
          </a:xfrm>
          <a:prstGeom prst="rect">
            <a:avLst/>
          </a:prstGeom>
          <a:noFill/>
        </p:spPr>
        <p:txBody>
          <a:bodyPr wrap="non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#404040</a:t>
            </a:r>
            <a:endParaRPr lang="uk-UA"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灯片编号占位符 11"/>
          <p:cNvSpPr>
            <a:spLocks noGrp="1"/>
          </p:cNvSpPr>
          <p:nvPr>
            <p:ph type="sldNum" sz="quarter" idx="4"/>
          </p:nvPr>
        </p:nvSpPr>
        <p:spPr/>
        <p:txBody>
          <a:bodyPr/>
          <a:lstStyle/>
          <a:p>
            <a:fld id="{D719EC7C-99FD-49AB-95FC-6779324E7E4F}" type="slidenum">
              <a:rPr lang="zh-CN" altLang="en-US" smtClean="0"/>
              <a:t>2</a:t>
            </a:fld>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215"/>
          <p:cNvSpPr txBox="1"/>
          <p:nvPr/>
        </p:nvSpPr>
        <p:spPr>
          <a:xfrm>
            <a:off x="371371"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Microsoft YaHei UI" panose="020B0503020204020204" pitchFamily="34" charset="-122"/>
                <a:ea typeface="Microsoft YaHei UI" panose="020B0503020204020204" pitchFamily="34" charset="-122"/>
              </a:rPr>
              <a:t>文字使用</a:t>
            </a:r>
            <a:r>
              <a:rPr lang="zh-CN" altLang="en-US" sz="2800" dirty="0">
                <a:solidFill>
                  <a:schemeClr val="tx1">
                    <a:lumMod val="75000"/>
                    <a:lumOff val="25000"/>
                  </a:schemeClr>
                </a:solidFill>
                <a:latin typeface="微软雅黑" panose="020B0503020204020204" pitchFamily="34" charset="-122"/>
              </a:rPr>
              <a:t>规则</a:t>
            </a:r>
          </a:p>
        </p:txBody>
      </p:sp>
      <p:sp>
        <p:nvSpPr>
          <p:cNvPr id="14" name="Shape 155"/>
          <p:cNvSpPr/>
          <p:nvPr/>
        </p:nvSpPr>
        <p:spPr>
          <a:xfrm>
            <a:off x="3233253" y="2504622"/>
            <a:ext cx="2519882" cy="2337717"/>
          </a:xfrm>
          <a:prstGeom prst="rect">
            <a:avLst/>
          </a:prstGeom>
          <a:ln w="12700">
            <a:miter lim="400000"/>
          </a:ln>
        </p:spPr>
        <p:txBody>
          <a:bodyPr wrap="square" lIns="53575" tIns="53575" rIns="53575" bIns="53575" anchor="ctr">
            <a:spAutoFit/>
          </a:bodyPr>
          <a:lstStyle/>
          <a:p>
            <a:pPr defTabSz="615950">
              <a:lnSpc>
                <a:spcPct val="150000"/>
              </a:lnSpc>
              <a:defRPr sz="7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一级标题文字</a:t>
            </a:r>
            <a:endPar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15950">
              <a:lnSpc>
                <a:spcPct val="150000"/>
              </a:lnSpc>
              <a:defRPr sz="7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二级标题文字</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15950">
              <a:lnSpc>
                <a:spcPct val="150000"/>
              </a:lnSpc>
              <a:defRPr sz="7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三级标题文字</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15950">
              <a:lnSpc>
                <a:spcPct val="150000"/>
              </a:lnSpc>
              <a:defRPr sz="7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正文文字</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15950">
              <a:lnSpc>
                <a:spcPct val="150000"/>
              </a:lnSpc>
              <a:defRPr sz="7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最小使用文字</a:t>
            </a:r>
            <a:endParaRPr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Shape 155"/>
          <p:cNvSpPr/>
          <p:nvPr/>
        </p:nvSpPr>
        <p:spPr>
          <a:xfrm>
            <a:off x="1675970" y="2445633"/>
            <a:ext cx="1349901" cy="2416521"/>
          </a:xfrm>
          <a:prstGeom prst="rect">
            <a:avLst/>
          </a:prstGeom>
          <a:ln w="12700">
            <a:miter lim="400000"/>
          </a:ln>
        </p:spPr>
        <p:txBody>
          <a:bodyPr wrap="square" lIns="53575" tIns="53575" rIns="53575" bIns="53575" anchor="ctr">
            <a:spAutoFit/>
          </a:bodyPr>
          <a:lstStyle/>
          <a:p>
            <a:pPr algn="r" defTabSz="615950" fontAlgn="t">
              <a:lnSpc>
                <a:spcPct val="150000"/>
              </a:lnSpc>
              <a:defRPr sz="7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28px</a:t>
            </a:r>
            <a:br>
              <a:rPr lang="en-US" altLang="zh-CN" sz="5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b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24PX</a:t>
            </a:r>
            <a:b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b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20PX</a:t>
            </a:r>
            <a:b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b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16PX</a:t>
            </a:r>
            <a:b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b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12PX</a:t>
            </a:r>
            <a:endParaRPr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nvSpPr>
        <p:spPr>
          <a:xfrm>
            <a:off x="6779191" y="2567787"/>
            <a:ext cx="3671128" cy="925508"/>
          </a:xfrm>
          <a:prstGeom prst="rect">
            <a:avLst/>
          </a:prstGeom>
          <a:ln w="12700">
            <a:miter lim="400000"/>
          </a:ln>
        </p:spPr>
        <p:txBody>
          <a:bodyPr wrap="square" lIns="34289" tIns="34289" rIns="34289" bIns="34289">
            <a:spAutoFit/>
          </a:bodyPr>
          <a:lstStyle>
            <a:defPPr>
              <a:defRPr lang="en-US"/>
            </a:defPPr>
            <a:lvl1pPr defTabSz="615950">
              <a:lnSpc>
                <a:spcPct val="120000"/>
              </a:lnSpc>
              <a:defRPr sz="2000">
                <a:solidFill>
                  <a:schemeClr val="bg2">
                    <a:lumMod val="10000"/>
                  </a:schemeClr>
                </a:solidFill>
                <a:latin typeface="Lato" panose="020F0502020204030203" pitchFamily="34" charset="0"/>
                <a:ea typeface="HarmonyOS Sans SC" panose="00000500000000000000" pitchFamily="2" charset="-122"/>
                <a:cs typeface="微软雅黑" panose="020B0503020204020204" pitchFamily="34" charset="-122"/>
              </a:defRPr>
            </a:lvl1pPr>
          </a:lstStyle>
          <a:p>
            <a:r>
              <a:rPr lang="nl-NL" altLang="zh-CN" sz="1600" spc="40" dirty="0">
                <a:solidFill>
                  <a:schemeClr val="tx1">
                    <a:lumMod val="75000"/>
                    <a:lumOff val="25000"/>
                  </a:schemeClr>
                </a:solidFill>
                <a:ea typeface="微软雅黑" panose="020B0503020204020204" pitchFamily="34" charset="-122"/>
              </a:rPr>
              <a:t>ABCDEFGHIJKLMNOPQRSTUVWYZ</a:t>
            </a:r>
          </a:p>
          <a:p>
            <a:r>
              <a:rPr lang="nl-NL" altLang="zh-CN" sz="1600" spc="40" dirty="0">
                <a:solidFill>
                  <a:schemeClr val="tx1">
                    <a:lumMod val="75000"/>
                    <a:lumOff val="25000"/>
                  </a:schemeClr>
                </a:solidFill>
                <a:ea typeface="微软雅黑" panose="020B0503020204020204" pitchFamily="34" charset="-122"/>
              </a:rPr>
              <a:t>abcdefghijklmnopqrstuvwyz</a:t>
            </a:r>
          </a:p>
          <a:p>
            <a:r>
              <a:rPr lang="nl-NL" altLang="zh-CN" sz="1600" spc="40" dirty="0">
                <a:solidFill>
                  <a:schemeClr val="tx1">
                    <a:lumMod val="75000"/>
                    <a:lumOff val="25000"/>
                  </a:schemeClr>
                </a:solidFill>
                <a:ea typeface="微软雅黑" panose="020B0503020204020204" pitchFamily="34" charset="-122"/>
              </a:rPr>
              <a:t>123456789 </a:t>
            </a:r>
            <a:r>
              <a:rPr lang="en-US" altLang="zh-CN" sz="1600" spc="40" dirty="0">
                <a:solidFill>
                  <a:schemeClr val="tx1">
                    <a:lumMod val="75000"/>
                    <a:lumOff val="25000"/>
                  </a:schemeClr>
                </a:solidFill>
                <a:ea typeface="微软雅黑" panose="020B0503020204020204" pitchFamily="34" charset="-122"/>
              </a:rPr>
              <a:t>. , : ; ? / ! </a:t>
            </a:r>
            <a:r>
              <a:rPr lang="nl-NL" altLang="zh-CN" sz="1600" spc="40" dirty="0">
                <a:solidFill>
                  <a:schemeClr val="tx1">
                    <a:lumMod val="75000"/>
                    <a:lumOff val="25000"/>
                  </a:schemeClr>
                </a:solidFill>
                <a:ea typeface="微软雅黑" panose="020B0503020204020204" pitchFamily="34" charset="-122"/>
              </a:rPr>
              <a:t>&amp; @</a:t>
            </a:r>
          </a:p>
        </p:txBody>
      </p:sp>
      <p:sp>
        <p:nvSpPr>
          <p:cNvPr id="18" name="Shape 211"/>
          <p:cNvSpPr/>
          <p:nvPr/>
        </p:nvSpPr>
        <p:spPr>
          <a:xfrm flipV="1">
            <a:off x="1638164" y="1645089"/>
            <a:ext cx="4115656" cy="629332"/>
          </a:xfrm>
          <a:prstGeom prst="rect">
            <a:avLst/>
          </a:prstGeom>
          <a:solidFill>
            <a:schemeClr val="tx1">
              <a:lumMod val="75000"/>
              <a:lumOff val="25000"/>
            </a:schemeClr>
          </a:solidFill>
          <a:ln w="3175" cap="flat">
            <a:noFill/>
            <a:miter lim="400000"/>
          </a:ln>
          <a:effectLst/>
        </p:spPr>
        <p:txBody>
          <a:bodyPr wrap="square" lIns="45386" tIns="45386" rIns="45386" bIns="45386" numCol="1" anchor="ctr">
            <a:noAutofit/>
          </a:bodyPr>
          <a:lstStyle/>
          <a:p>
            <a:pPr algn="ctr" defTabSz="826135">
              <a:defRPr>
                <a:solidFill>
                  <a:srgbClr val="FFFFFF"/>
                </a:solidFill>
                <a:latin typeface="Helvetica Light"/>
                <a:ea typeface="Helvetica Light"/>
                <a:cs typeface="Helvetica Light"/>
                <a:sym typeface="Helvetica Light"/>
              </a:defRPr>
            </a:pP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Shape 211"/>
          <p:cNvSpPr/>
          <p:nvPr/>
        </p:nvSpPr>
        <p:spPr>
          <a:xfrm flipV="1">
            <a:off x="1638164" y="2271966"/>
            <a:ext cx="4115656" cy="2972939"/>
          </a:xfrm>
          <a:prstGeom prst="rect">
            <a:avLst/>
          </a:prstGeom>
          <a:noFill/>
          <a:ln w="3175" cap="flat">
            <a:solidFill>
              <a:schemeClr val="tx1">
                <a:lumMod val="75000"/>
                <a:lumOff val="25000"/>
              </a:schemeClr>
            </a:solidFill>
            <a:miter lim="400000"/>
          </a:ln>
          <a:effectLst/>
        </p:spPr>
        <p:txBody>
          <a:bodyPr wrap="square" lIns="45386" tIns="45386" rIns="45386" bIns="45386" numCol="1" anchor="ctr">
            <a:noAutofit/>
          </a:bodyPr>
          <a:lstStyle/>
          <a:p>
            <a:pPr algn="ctr" defTabSz="826135">
              <a:defRPr>
                <a:solidFill>
                  <a:srgbClr val="FFFFFF"/>
                </a:solidFill>
                <a:latin typeface="Helvetica Light"/>
                <a:ea typeface="Helvetica Light"/>
                <a:cs typeface="Helvetica Light"/>
                <a:sym typeface="Helvetica Light"/>
              </a:defRPr>
            </a:pP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Shape 154"/>
          <p:cNvSpPr/>
          <p:nvPr/>
        </p:nvSpPr>
        <p:spPr>
          <a:xfrm>
            <a:off x="2090384" y="1754563"/>
            <a:ext cx="3662751" cy="407930"/>
          </a:xfrm>
          <a:prstGeom prst="rect">
            <a:avLst/>
          </a:prstGeom>
          <a:ln w="12700">
            <a:miter lim="400000"/>
          </a:ln>
        </p:spPr>
        <p:txBody>
          <a:bodyPr wrap="square" lIns="34289" tIns="34289" rIns="34289" bIns="34289">
            <a:spAutoFit/>
          </a:bodyPr>
          <a:lstStyle/>
          <a:p>
            <a:pPr defTabSz="615950">
              <a:lnSpc>
                <a:spcPct val="120000"/>
              </a:lnSpc>
              <a:defRPr sz="4000">
                <a:solidFill>
                  <a:srgbClr val="DDDDDD"/>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2000" b="1" dirty="0">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rPr>
              <a:t>中</a:t>
            </a:r>
            <a:r>
              <a:rPr sz="2000" b="1" dirty="0" err="1">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rPr>
              <a:t>文字体</a:t>
            </a:r>
            <a:r>
              <a:rPr lang="zh-CN" altLang="en-US" sz="2000" b="1" dirty="0">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rPr>
              <a:t>：</a:t>
            </a:r>
            <a:r>
              <a:rPr lang="zh-CN" altLang="en-US" sz="1600" dirty="0">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sym typeface="Arial" panose="020B0604020202020204"/>
              </a:rPr>
              <a:t>微软雅黑</a:t>
            </a:r>
            <a:endParaRPr sz="1600" dirty="0">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sym typeface="Arial" panose="020B0604020202020204"/>
            </a:endParaRPr>
          </a:p>
        </p:txBody>
      </p:sp>
      <p:sp>
        <p:nvSpPr>
          <p:cNvPr id="22" name="Shape 211"/>
          <p:cNvSpPr/>
          <p:nvPr/>
        </p:nvSpPr>
        <p:spPr>
          <a:xfrm flipV="1">
            <a:off x="6403291" y="1642634"/>
            <a:ext cx="4115656" cy="629332"/>
          </a:xfrm>
          <a:prstGeom prst="rect">
            <a:avLst/>
          </a:prstGeom>
          <a:solidFill>
            <a:schemeClr val="tx1">
              <a:lumMod val="75000"/>
              <a:lumOff val="25000"/>
            </a:schemeClr>
          </a:solidFill>
          <a:ln w="3175" cap="flat">
            <a:noFill/>
            <a:miter lim="400000"/>
          </a:ln>
          <a:effectLst/>
        </p:spPr>
        <p:txBody>
          <a:bodyPr wrap="square" lIns="45386" tIns="45386" rIns="45386" bIns="45386" numCol="1" anchor="ctr">
            <a:noAutofit/>
          </a:bodyPr>
          <a:lstStyle/>
          <a:p>
            <a:pPr algn="ctr" defTabSz="826135">
              <a:defRPr>
                <a:solidFill>
                  <a:srgbClr val="FFFFFF"/>
                </a:solidFill>
                <a:latin typeface="Helvetica Light"/>
                <a:ea typeface="Helvetica Light"/>
                <a:cs typeface="Helvetica Light"/>
                <a:sym typeface="Helvetica Light"/>
              </a:defRPr>
            </a:pP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Shape 211"/>
          <p:cNvSpPr/>
          <p:nvPr/>
        </p:nvSpPr>
        <p:spPr>
          <a:xfrm flipV="1">
            <a:off x="6403291" y="2269511"/>
            <a:ext cx="4115656" cy="2972939"/>
          </a:xfrm>
          <a:prstGeom prst="rect">
            <a:avLst/>
          </a:prstGeom>
          <a:noFill/>
          <a:ln w="3175" cap="flat">
            <a:solidFill>
              <a:schemeClr val="tx1">
                <a:lumMod val="75000"/>
                <a:lumOff val="25000"/>
              </a:schemeClr>
            </a:solidFill>
            <a:miter lim="400000"/>
          </a:ln>
          <a:effectLst/>
        </p:spPr>
        <p:txBody>
          <a:bodyPr wrap="square" lIns="45386" tIns="45386" rIns="45386" bIns="45386" numCol="1" anchor="ctr">
            <a:noAutofit/>
          </a:bodyPr>
          <a:lstStyle/>
          <a:p>
            <a:pPr algn="ctr" defTabSz="826135">
              <a:defRPr>
                <a:solidFill>
                  <a:srgbClr val="FFFFFF"/>
                </a:solidFill>
                <a:latin typeface="Helvetica Light"/>
                <a:ea typeface="Helvetica Light"/>
                <a:cs typeface="Helvetica Light"/>
                <a:sym typeface="Helvetica Light"/>
              </a:defRPr>
            </a:pPr>
            <a:endParaRPr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Shape 154"/>
          <p:cNvSpPr/>
          <p:nvPr/>
        </p:nvSpPr>
        <p:spPr>
          <a:xfrm>
            <a:off x="7554250" y="1752108"/>
            <a:ext cx="1960685" cy="407930"/>
          </a:xfrm>
          <a:prstGeom prst="rect">
            <a:avLst/>
          </a:prstGeom>
          <a:ln w="12700">
            <a:miter lim="400000"/>
          </a:ln>
        </p:spPr>
        <p:txBody>
          <a:bodyPr wrap="square" lIns="34289" tIns="34289" rIns="34289" bIns="34289">
            <a:spAutoFit/>
          </a:bodyPr>
          <a:lstStyle/>
          <a:p>
            <a:pPr defTabSz="615950">
              <a:lnSpc>
                <a:spcPct val="120000"/>
              </a:lnSpc>
              <a:defRPr sz="4000">
                <a:solidFill>
                  <a:srgbClr val="DDDDDD"/>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2000" b="1" dirty="0">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rPr>
              <a:t>英</a:t>
            </a:r>
            <a:r>
              <a:rPr sz="2000" b="1" dirty="0" err="1">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rPr>
              <a:t>文字体</a:t>
            </a:r>
            <a:r>
              <a:rPr lang="zh-CN" altLang="en-US" sz="2000" b="1" dirty="0">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rPr>
              <a:t>：</a:t>
            </a:r>
            <a:r>
              <a:rPr lang="en-US" altLang="zh-CN" sz="1600" dirty="0" err="1">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rPr>
              <a:t>Lato</a:t>
            </a:r>
            <a:endParaRPr sz="1600" dirty="0">
              <a:solidFill>
                <a:schemeClr val="bg1"/>
              </a:solidFill>
              <a:latin typeface="Microsoft YaHei UI" panose="020B0503020204020204" pitchFamily="34" charset="-122"/>
              <a:ea typeface="Microsoft YaHei UI" panose="020B0503020204020204" pitchFamily="34" charset="-122"/>
              <a:cs typeface="微软雅黑" panose="020B0503020204020204" pitchFamily="34" charset="-122"/>
              <a:sym typeface="Arial" panose="020B0604020202020204"/>
            </a:endParaRPr>
          </a:p>
        </p:txBody>
      </p:sp>
      <p:sp>
        <p:nvSpPr>
          <p:cNvPr id="25" name="文本框 24"/>
          <p:cNvSpPr txBox="1"/>
          <p:nvPr/>
        </p:nvSpPr>
        <p:spPr>
          <a:xfrm>
            <a:off x="6779191" y="3789116"/>
            <a:ext cx="2968658" cy="494044"/>
          </a:xfrm>
          <a:prstGeom prst="rect">
            <a:avLst/>
          </a:prstGeom>
          <a:ln w="12700">
            <a:miter lim="400000"/>
          </a:ln>
        </p:spPr>
        <p:txBody>
          <a:bodyPr wrap="square" lIns="34289" tIns="34289" rIns="34289" bIns="34289">
            <a:spAutoFit/>
          </a:bodyPr>
          <a:lstStyle>
            <a:defPPr>
              <a:defRPr lang="en-US"/>
            </a:defPPr>
            <a:lvl1pPr defTabSz="615950">
              <a:lnSpc>
                <a:spcPct val="120000"/>
              </a:lnSpc>
              <a:defRPr sz="2000">
                <a:solidFill>
                  <a:schemeClr val="bg2">
                    <a:lumMod val="10000"/>
                  </a:schemeClr>
                </a:solidFill>
                <a:latin typeface="Lato" panose="020F0502020204030203" pitchFamily="34" charset="0"/>
                <a:ea typeface="HarmonyOS Sans SC" panose="00000500000000000000" pitchFamily="2" charset="-122"/>
                <a:cs typeface="微软雅黑" panose="020B0503020204020204" pitchFamily="34" charset="-122"/>
              </a:defRPr>
            </a:lvl1pPr>
          </a:lstStyle>
          <a:p>
            <a:r>
              <a:rPr lang="zh-CN" altLang="en-US" sz="1200" spc="40" dirty="0">
                <a:solidFill>
                  <a:srgbClr val="D38A3B"/>
                </a:solidFill>
                <a:latin typeface="Microsoft YaHei UI" panose="020B0503020204020204" pitchFamily="34" charset="-122"/>
                <a:ea typeface="Microsoft YaHei UI" panose="020B0503020204020204" pitchFamily="34" charset="-122"/>
              </a:rPr>
              <a:t>与中文一起使用时，根据中文字体格式调英文字体格式。</a:t>
            </a:r>
            <a:endParaRPr lang="nl-NL" altLang="zh-CN" sz="1200" spc="40" dirty="0">
              <a:solidFill>
                <a:srgbClr val="D38A3B"/>
              </a:solidFill>
              <a:latin typeface="Microsoft YaHei UI" panose="020B0503020204020204" pitchFamily="34" charset="-122"/>
              <a:ea typeface="Microsoft YaHei UI" panose="020B0503020204020204" pitchFamily="34" charset="-122"/>
            </a:endParaRPr>
          </a:p>
        </p:txBody>
      </p:sp>
      <p:sp>
        <p:nvSpPr>
          <p:cNvPr id="4" name="灯片编号占位符 3"/>
          <p:cNvSpPr>
            <a:spLocks noGrp="1"/>
          </p:cNvSpPr>
          <p:nvPr>
            <p:ph type="sldNum" sz="quarter" idx="4"/>
          </p:nvPr>
        </p:nvSpPr>
        <p:spPr/>
        <p:txBody>
          <a:bodyPr/>
          <a:lstStyle/>
          <a:p>
            <a:fld id="{D719EC7C-99FD-49AB-95FC-6779324E7E4F}" type="slidenum">
              <a:rPr lang="zh-CN" altLang="en-US" smtClean="0"/>
              <a:t>3</a:t>
            </a:fld>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215"/>
          <p:cNvSpPr txBox="1"/>
          <p:nvPr/>
        </p:nvSpPr>
        <p:spPr>
          <a:xfrm>
            <a:off x="371371"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Microsoft YaHei UI" panose="020B0503020204020204" pitchFamily="34" charset="-122"/>
                <a:ea typeface="Microsoft YaHei UI" panose="020B0503020204020204" pitchFamily="34" charset="-122"/>
              </a:rPr>
              <a:t>注意事项</a:t>
            </a:r>
            <a:endParaRPr lang="zh-CN" altLang="en-US" sz="2800" dirty="0">
              <a:solidFill>
                <a:schemeClr val="tx1">
                  <a:lumMod val="75000"/>
                  <a:lumOff val="25000"/>
                </a:schemeClr>
              </a:solidFill>
              <a:latin typeface="微软雅黑" panose="020B0503020204020204" pitchFamily="34" charset="-122"/>
            </a:endParaRPr>
          </a:p>
        </p:txBody>
      </p:sp>
      <p:sp>
        <p:nvSpPr>
          <p:cNvPr id="4" name="灯片编号占位符 3"/>
          <p:cNvSpPr>
            <a:spLocks noGrp="1"/>
          </p:cNvSpPr>
          <p:nvPr>
            <p:ph type="sldNum" sz="quarter" idx="4"/>
          </p:nvPr>
        </p:nvSpPr>
        <p:spPr/>
        <p:txBody>
          <a:bodyPr/>
          <a:lstStyle/>
          <a:p>
            <a:fld id="{D719EC7C-99FD-49AB-95FC-6779324E7E4F}" type="slidenum">
              <a:rPr lang="zh-CN" altLang="en-US" smtClean="0"/>
              <a:t>4</a:t>
            </a:fld>
            <a:endParaRPr lang="zh-CN" altLang="en-US" dirty="0"/>
          </a:p>
        </p:txBody>
      </p:sp>
      <p:pic>
        <p:nvPicPr>
          <p:cNvPr id="3" name="图片 2"/>
          <p:cNvPicPr>
            <a:picLocks noChangeAspect="1"/>
          </p:cNvPicPr>
          <p:nvPr/>
        </p:nvPicPr>
        <p:blipFill>
          <a:blip r:embed="rId2"/>
          <a:stretch>
            <a:fillRect/>
          </a:stretch>
        </p:blipFill>
        <p:spPr>
          <a:xfrm>
            <a:off x="5413113" y="1297193"/>
            <a:ext cx="6770794" cy="4730745"/>
          </a:xfrm>
          <a:prstGeom prst="rect">
            <a:avLst/>
          </a:prstGeom>
        </p:spPr>
      </p:pic>
      <p:sp>
        <p:nvSpPr>
          <p:cNvPr id="6" name="文本框 5"/>
          <p:cNvSpPr txBox="1"/>
          <p:nvPr/>
        </p:nvSpPr>
        <p:spPr>
          <a:xfrm>
            <a:off x="371371" y="1890284"/>
            <a:ext cx="4370720" cy="1346907"/>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mn-ea"/>
                <a:cs typeface="微软雅黑" panose="020B0503020204020204" pitchFamily="34" charset="-122"/>
              </a:rPr>
              <a:t>本</a:t>
            </a:r>
            <a:r>
              <a:rPr lang="en-US" altLang="zh-CN" sz="1400" dirty="0">
                <a:solidFill>
                  <a:schemeClr val="tx1">
                    <a:lumMod val="75000"/>
                    <a:lumOff val="25000"/>
                  </a:schemeClr>
                </a:solidFill>
                <a:latin typeface="+mn-ea"/>
                <a:cs typeface="微软雅黑" panose="020B0503020204020204" pitchFamily="34" charset="-122"/>
              </a:rPr>
              <a:t>PPT</a:t>
            </a:r>
            <a:r>
              <a:rPr lang="zh-CN" altLang="en-US" sz="1400" dirty="0">
                <a:solidFill>
                  <a:schemeClr val="tx1">
                    <a:lumMod val="75000"/>
                    <a:lumOff val="25000"/>
                  </a:schemeClr>
                </a:solidFill>
                <a:latin typeface="+mn-ea"/>
                <a:cs typeface="微软雅黑" panose="020B0503020204020204" pitchFamily="34" charset="-122"/>
              </a:rPr>
              <a:t>默认页脚为“对内公开 禁止外传”，如需更改，点击其中一张幻灯片，右键点击“版式”，下拉到第二套版式，选择对应的版式，切换“机密文件 禁止外传”的页脚。</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867785" y="1755402"/>
            <a:ext cx="3721468" cy="646331"/>
          </a:xfrm>
          <a:prstGeom prst="rect">
            <a:avLst/>
          </a:prstGeom>
          <a:noFill/>
        </p:spPr>
        <p:txBody>
          <a:bodyPr wrap="square" rtlCol="0">
            <a:spAutoFit/>
          </a:bodyPr>
          <a:lstStyle/>
          <a:p>
            <a:r>
              <a:rPr lang="zh-CN" altLang="en-US" sz="3600" b="1" spc="600" dirty="0">
                <a:solidFill>
                  <a:schemeClr val="tx1">
                    <a:lumMod val="75000"/>
                    <a:lumOff val="25000"/>
                  </a:schemeClr>
                </a:solidFill>
                <a:latin typeface="微软雅黑" panose="020B0503020204020204" pitchFamily="34" charset="-122"/>
                <a:ea typeface="微软雅黑" panose="020B0503020204020204" pitchFamily="34" charset="-122"/>
              </a:rPr>
              <a:t>目录 </a:t>
            </a:r>
            <a:r>
              <a:rPr lang="en-US" altLang="zh-CN" sz="3600" dirty="0">
                <a:solidFill>
                  <a:schemeClr val="tx1">
                    <a:lumMod val="75000"/>
                    <a:lumOff val="25000"/>
                  </a:schemeClr>
                </a:solidFill>
                <a:latin typeface="Lato Light" panose="020F0302020204030203" pitchFamily="34" charset="0"/>
                <a:ea typeface="微软雅黑" panose="020B0503020204020204" pitchFamily="34" charset="-122"/>
              </a:rPr>
              <a:t>CONTENT</a:t>
            </a:r>
            <a:endParaRPr lang="zh-CN" altLang="en-US" sz="3600" dirty="0">
              <a:solidFill>
                <a:schemeClr val="tx1">
                  <a:lumMod val="75000"/>
                  <a:lumOff val="25000"/>
                </a:schemeClr>
              </a:solidFill>
              <a:latin typeface="Lato Light" panose="020F0302020204030203" pitchFamily="34" charset="0"/>
              <a:ea typeface="微软雅黑" panose="020B0503020204020204" pitchFamily="34" charset="-122"/>
            </a:endParaRPr>
          </a:p>
        </p:txBody>
      </p:sp>
      <p:grpSp>
        <p:nvGrpSpPr>
          <p:cNvPr id="26" name="组合 25"/>
          <p:cNvGrpSpPr/>
          <p:nvPr/>
        </p:nvGrpSpPr>
        <p:grpSpPr>
          <a:xfrm>
            <a:off x="867793" y="2938533"/>
            <a:ext cx="3221129" cy="553998"/>
            <a:chOff x="646490" y="2779374"/>
            <a:chExt cx="3221129" cy="553998"/>
          </a:xfrm>
        </p:grpSpPr>
        <p:sp>
          <p:nvSpPr>
            <p:cNvPr id="6" name="文本框 5"/>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01</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文本框 24"/>
            <p:cNvSpPr txBox="1"/>
            <p:nvPr/>
          </p:nvSpPr>
          <p:spPr>
            <a:xfrm>
              <a:off x="1276790" y="2871707"/>
              <a:ext cx="2590829"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27" name="组合 26"/>
          <p:cNvGrpSpPr/>
          <p:nvPr/>
        </p:nvGrpSpPr>
        <p:grpSpPr>
          <a:xfrm>
            <a:off x="4472914" y="2938533"/>
            <a:ext cx="3239103" cy="553998"/>
            <a:chOff x="646490" y="2779374"/>
            <a:chExt cx="3239103" cy="553998"/>
          </a:xfrm>
        </p:grpSpPr>
        <p:sp>
          <p:nvSpPr>
            <p:cNvPr id="28" name="文本框 27"/>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02</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文本框 28"/>
            <p:cNvSpPr txBox="1"/>
            <p:nvPr/>
          </p:nvSpPr>
          <p:spPr>
            <a:xfrm>
              <a:off x="1276791" y="2871707"/>
              <a:ext cx="2608802"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30" name="组合 29"/>
          <p:cNvGrpSpPr/>
          <p:nvPr/>
        </p:nvGrpSpPr>
        <p:grpSpPr>
          <a:xfrm>
            <a:off x="8078054" y="2938533"/>
            <a:ext cx="3153541" cy="553998"/>
            <a:chOff x="646490" y="2779374"/>
            <a:chExt cx="3153541" cy="553998"/>
          </a:xfrm>
        </p:grpSpPr>
        <p:sp>
          <p:nvSpPr>
            <p:cNvPr id="31" name="文本框 30"/>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03</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1"/>
            <p:cNvSpPr txBox="1"/>
            <p:nvPr/>
          </p:nvSpPr>
          <p:spPr>
            <a:xfrm>
              <a:off x="1276791" y="2871707"/>
              <a:ext cx="2523240"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sp>
        <p:nvSpPr>
          <p:cNvPr id="2" name="矩形 1"/>
          <p:cNvSpPr/>
          <p:nvPr/>
        </p:nvSpPr>
        <p:spPr>
          <a:xfrm>
            <a:off x="1004498" y="2526825"/>
            <a:ext cx="953463" cy="45719"/>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867793" y="3569475"/>
            <a:ext cx="3221129" cy="553998"/>
            <a:chOff x="646490" y="2779374"/>
            <a:chExt cx="3221129" cy="553998"/>
          </a:xfrm>
        </p:grpSpPr>
        <p:sp>
          <p:nvSpPr>
            <p:cNvPr id="49" name="文本框 48"/>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04</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文本框 49"/>
            <p:cNvSpPr txBox="1"/>
            <p:nvPr/>
          </p:nvSpPr>
          <p:spPr>
            <a:xfrm>
              <a:off x="1276791" y="2871707"/>
              <a:ext cx="2590828"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51" name="组合 50"/>
          <p:cNvGrpSpPr/>
          <p:nvPr/>
        </p:nvGrpSpPr>
        <p:grpSpPr>
          <a:xfrm>
            <a:off x="4472914" y="3569475"/>
            <a:ext cx="3239101" cy="553998"/>
            <a:chOff x="646490" y="2779374"/>
            <a:chExt cx="3239101" cy="553998"/>
          </a:xfrm>
        </p:grpSpPr>
        <p:sp>
          <p:nvSpPr>
            <p:cNvPr id="52" name="文本框 51"/>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05</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文本框 52"/>
            <p:cNvSpPr txBox="1"/>
            <p:nvPr/>
          </p:nvSpPr>
          <p:spPr>
            <a:xfrm>
              <a:off x="1276790" y="2871707"/>
              <a:ext cx="2608801"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54" name="组合 53"/>
          <p:cNvGrpSpPr/>
          <p:nvPr/>
        </p:nvGrpSpPr>
        <p:grpSpPr>
          <a:xfrm>
            <a:off x="8078054" y="3569475"/>
            <a:ext cx="3153541" cy="553998"/>
            <a:chOff x="646490" y="2779374"/>
            <a:chExt cx="3153541" cy="553998"/>
          </a:xfrm>
        </p:grpSpPr>
        <p:sp>
          <p:nvSpPr>
            <p:cNvPr id="55" name="文本框 54"/>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06</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文本框 55"/>
            <p:cNvSpPr txBox="1"/>
            <p:nvPr/>
          </p:nvSpPr>
          <p:spPr>
            <a:xfrm>
              <a:off x="1276791" y="2871707"/>
              <a:ext cx="2523240"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sp>
        <p:nvSpPr>
          <p:cNvPr id="8" name="灯片编号占位符 7"/>
          <p:cNvSpPr>
            <a:spLocks noGrp="1"/>
          </p:cNvSpPr>
          <p:nvPr>
            <p:ph type="sldNum" sz="quarter" idx="4"/>
          </p:nvPr>
        </p:nvSpPr>
        <p:spPr/>
        <p:txBody>
          <a:bodyPr/>
          <a:lstStyle/>
          <a:p>
            <a:fld id="{D719EC7C-99FD-49AB-95FC-6779324E7E4F}" type="slidenum">
              <a:rPr lang="zh-CN" altLang="en-US" smtClean="0"/>
              <a:t>5</a:t>
            </a:fld>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867785" y="2859177"/>
            <a:ext cx="3221129" cy="553998"/>
            <a:chOff x="646490" y="2779374"/>
            <a:chExt cx="3221129" cy="553998"/>
          </a:xfrm>
        </p:grpSpPr>
        <p:sp>
          <p:nvSpPr>
            <p:cNvPr id="32" name="文本框 31"/>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01</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32"/>
            <p:cNvSpPr txBox="1"/>
            <p:nvPr/>
          </p:nvSpPr>
          <p:spPr>
            <a:xfrm>
              <a:off x="1276790" y="2871707"/>
              <a:ext cx="2590829"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34" name="组合 33"/>
          <p:cNvGrpSpPr/>
          <p:nvPr/>
        </p:nvGrpSpPr>
        <p:grpSpPr>
          <a:xfrm>
            <a:off x="867785" y="4244171"/>
            <a:ext cx="3239103" cy="553998"/>
            <a:chOff x="646490" y="2779374"/>
            <a:chExt cx="3239103" cy="553998"/>
          </a:xfrm>
        </p:grpSpPr>
        <p:sp>
          <p:nvSpPr>
            <p:cNvPr id="35" name="文本框 34"/>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02</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文本框 35"/>
            <p:cNvSpPr txBox="1"/>
            <p:nvPr/>
          </p:nvSpPr>
          <p:spPr>
            <a:xfrm>
              <a:off x="1276791" y="2871707"/>
              <a:ext cx="2608802"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37" name="组合 36"/>
          <p:cNvGrpSpPr/>
          <p:nvPr/>
        </p:nvGrpSpPr>
        <p:grpSpPr>
          <a:xfrm>
            <a:off x="4523802" y="3545343"/>
            <a:ext cx="3153541" cy="553998"/>
            <a:chOff x="646490" y="2779374"/>
            <a:chExt cx="3153541" cy="553998"/>
          </a:xfrm>
        </p:grpSpPr>
        <p:sp>
          <p:nvSpPr>
            <p:cNvPr id="38" name="文本框 37"/>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03</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文本框 38"/>
            <p:cNvSpPr txBox="1"/>
            <p:nvPr/>
          </p:nvSpPr>
          <p:spPr>
            <a:xfrm>
              <a:off x="1276791" y="2871707"/>
              <a:ext cx="2523240"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41" name="组合 40"/>
          <p:cNvGrpSpPr/>
          <p:nvPr/>
        </p:nvGrpSpPr>
        <p:grpSpPr>
          <a:xfrm>
            <a:off x="867793" y="3551674"/>
            <a:ext cx="3221129" cy="553998"/>
            <a:chOff x="646490" y="2779374"/>
            <a:chExt cx="3221129" cy="553998"/>
          </a:xfrm>
        </p:grpSpPr>
        <p:sp>
          <p:nvSpPr>
            <p:cNvPr id="42" name="文本框 41"/>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04</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42"/>
            <p:cNvSpPr txBox="1"/>
            <p:nvPr/>
          </p:nvSpPr>
          <p:spPr>
            <a:xfrm>
              <a:off x="1276791" y="2871707"/>
              <a:ext cx="2590828"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44" name="组合 43"/>
          <p:cNvGrpSpPr/>
          <p:nvPr/>
        </p:nvGrpSpPr>
        <p:grpSpPr>
          <a:xfrm>
            <a:off x="4523802" y="2846200"/>
            <a:ext cx="3239101" cy="553998"/>
            <a:chOff x="646490" y="2779374"/>
            <a:chExt cx="3239101" cy="553998"/>
          </a:xfrm>
        </p:grpSpPr>
        <p:sp>
          <p:nvSpPr>
            <p:cNvPr id="45" name="文本框 44"/>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05</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文本框 45"/>
            <p:cNvSpPr txBox="1"/>
            <p:nvPr/>
          </p:nvSpPr>
          <p:spPr>
            <a:xfrm>
              <a:off x="1276790" y="2871707"/>
              <a:ext cx="2608801"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grpSp>
        <p:nvGrpSpPr>
          <p:cNvPr id="47" name="组合 46"/>
          <p:cNvGrpSpPr/>
          <p:nvPr/>
        </p:nvGrpSpPr>
        <p:grpSpPr>
          <a:xfrm>
            <a:off x="4523802" y="4244171"/>
            <a:ext cx="3153541" cy="553998"/>
            <a:chOff x="646490" y="2779374"/>
            <a:chExt cx="3153541" cy="553998"/>
          </a:xfrm>
        </p:grpSpPr>
        <p:sp>
          <p:nvSpPr>
            <p:cNvPr id="48" name="文本框 47"/>
            <p:cNvSpPr txBox="1"/>
            <p:nvPr/>
          </p:nvSpPr>
          <p:spPr>
            <a:xfrm>
              <a:off x="646490" y="2779374"/>
              <a:ext cx="659155" cy="553998"/>
            </a:xfrm>
            <a:prstGeom prst="rect">
              <a:avLst/>
            </a:prstGeom>
            <a:noFill/>
          </p:spPr>
          <p:txBody>
            <a:bodyPr wrap="none" rtlCol="0" anchor="ctr">
              <a:spAutoFit/>
            </a:bodyPr>
            <a:lstStyle/>
            <a:p>
              <a:r>
                <a:rPr kumimoji="1" lang="en-US" altLang="zh-CN"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06</a:t>
              </a:r>
              <a:endParaRPr kumimoji="1" lang="zh-CN" altLang="en-US" sz="3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48"/>
            <p:cNvSpPr txBox="1"/>
            <p:nvPr/>
          </p:nvSpPr>
          <p:spPr>
            <a:xfrm>
              <a:off x="1276791" y="2871707"/>
              <a:ext cx="2523240" cy="369332"/>
            </a:xfrm>
            <a:prstGeom prst="rect">
              <a:avLst/>
            </a:prstGeom>
            <a:noFill/>
          </p:spPr>
          <p:txBody>
            <a:bodyPr wrap="square" rtlCol="0" anchor="ctr">
              <a:spAutoFit/>
            </a:bodyPr>
            <a:lstStyle/>
            <a:p>
              <a:r>
                <a:rPr kumimoji="1" lang="zh-CN" altLang="en-US" spc="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此处填写标题文案</a:t>
              </a:r>
            </a:p>
          </p:txBody>
        </p:sp>
      </p:grpSp>
      <p:sp>
        <p:nvSpPr>
          <p:cNvPr id="51" name="矩形 50"/>
          <p:cNvSpPr/>
          <p:nvPr/>
        </p:nvSpPr>
        <p:spPr>
          <a:xfrm>
            <a:off x="1004498" y="2526825"/>
            <a:ext cx="953463" cy="45719"/>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867785" y="1755402"/>
            <a:ext cx="4204547" cy="646331"/>
          </a:xfrm>
          <a:prstGeom prst="rect">
            <a:avLst/>
          </a:prstGeom>
          <a:noFill/>
        </p:spPr>
        <p:txBody>
          <a:bodyPr wrap="square" rtlCol="0">
            <a:spAutoFit/>
          </a:bodyPr>
          <a:lstStyle/>
          <a:p>
            <a:r>
              <a:rPr lang="zh-CN" altLang="en-US" sz="3600" b="1" spc="600" dirty="0">
                <a:solidFill>
                  <a:schemeClr val="tx1">
                    <a:lumMod val="75000"/>
                    <a:lumOff val="25000"/>
                  </a:schemeClr>
                </a:solidFill>
                <a:latin typeface="微软雅黑" panose="020B0503020204020204" pitchFamily="34" charset="-122"/>
                <a:ea typeface="微软雅黑" panose="020B0503020204020204" pitchFamily="34" charset="-122"/>
              </a:rPr>
              <a:t>目录 </a:t>
            </a:r>
            <a:r>
              <a:rPr lang="en-US" altLang="zh-CN" sz="3600" dirty="0">
                <a:solidFill>
                  <a:schemeClr val="tx1">
                    <a:lumMod val="75000"/>
                    <a:lumOff val="25000"/>
                  </a:schemeClr>
                </a:solidFill>
                <a:latin typeface="Lato Light" panose="020F0302020204030203" pitchFamily="34" charset="0"/>
                <a:ea typeface="微软雅黑" panose="020B0503020204020204" pitchFamily="34" charset="-122"/>
              </a:rPr>
              <a:t>CONTENT</a:t>
            </a:r>
            <a:endParaRPr lang="zh-CN" altLang="en-US" sz="3600" dirty="0">
              <a:solidFill>
                <a:schemeClr val="tx1">
                  <a:lumMod val="75000"/>
                  <a:lumOff val="25000"/>
                </a:schemeClr>
              </a:solidFill>
              <a:latin typeface="Lato Light" panose="020F0302020204030203" pitchFamily="34" charset="0"/>
              <a:ea typeface="微软雅黑" panose="020B0503020204020204" pitchFamily="34" charset="-122"/>
            </a:endParaRPr>
          </a:p>
        </p:txBody>
      </p:sp>
      <p:sp>
        <p:nvSpPr>
          <p:cNvPr id="4" name="灯片编号占位符 3"/>
          <p:cNvSpPr>
            <a:spLocks noGrp="1"/>
          </p:cNvSpPr>
          <p:nvPr>
            <p:ph type="sldNum" sz="quarter" idx="4"/>
          </p:nvPr>
        </p:nvSpPr>
        <p:spPr/>
        <p:txBody>
          <a:bodyPr/>
          <a:lstStyle/>
          <a:p>
            <a:fld id="{D719EC7C-99FD-49AB-95FC-6779324E7E4F}" type="slidenum">
              <a:rPr lang="zh-CN" altLang="en-US" smtClean="0"/>
              <a:t>6</a:t>
            </a:fld>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4" name="灯片编号占位符 3"/>
          <p:cNvSpPr>
            <a:spLocks noGrp="1"/>
          </p:cNvSpPr>
          <p:nvPr>
            <p:ph type="sldNum" sz="quarter" idx="11"/>
          </p:nvPr>
        </p:nvSpPr>
        <p:spPr/>
        <p:txBody>
          <a:bodyPr/>
          <a:lstStyle/>
          <a:p>
            <a:fld id="{D719EC7C-99FD-49AB-95FC-6779324E7E4F}" type="slidenum">
              <a:rPr lang="zh-CN" altLang="en-US" smtClean="0"/>
              <a:t>7</a:t>
            </a:fld>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1"/>
          </p:nvPr>
        </p:nvSpPr>
        <p:spPr/>
        <p:txBody>
          <a:bodyPr/>
          <a:lstStyle/>
          <a:p>
            <a:fld id="{D719EC7C-99FD-49AB-95FC-6779324E7E4F}" type="slidenum">
              <a:rPr lang="zh-CN" altLang="en-US" smtClean="0"/>
              <a:t>8</a:t>
            </a:fld>
            <a:endParaRPr lang="zh-CN" altLang="en-US" dirty="0"/>
          </a:p>
        </p:txBody>
      </p:sp>
      <p:sp>
        <p:nvSpPr>
          <p:cNvPr id="2" name="文本框 1"/>
          <p:cNvSpPr txBox="1"/>
          <p:nvPr/>
        </p:nvSpPr>
        <p:spPr>
          <a:xfrm>
            <a:off x="3932555" y="2448560"/>
            <a:ext cx="309880" cy="368300"/>
          </a:xfrm>
          <a:prstGeom prst="rect">
            <a:avLst/>
          </a:prstGeom>
          <a:noFill/>
        </p:spPr>
        <p:txBody>
          <a:bodyPr wrap="none" rtlCol="0">
            <a:spAutoFit/>
          </a:bodyPr>
          <a:lstStyle/>
          <a:p>
            <a:endParaRPr lang="zh-CN" altLang="en-US"/>
          </a:p>
        </p:txBody>
      </p:sp>
      <p:sp>
        <p:nvSpPr>
          <p:cNvPr id="5"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此处填写大标题</a:t>
            </a:r>
            <a:r>
              <a:rPr lang="en-US" altLang="zh-CN" sz="2800" b="0" dirty="0">
                <a:solidFill>
                  <a:schemeClr val="tx1">
                    <a:lumMod val="75000"/>
                    <a:lumOff val="25000"/>
                  </a:schemeClr>
                </a:solidFill>
                <a:latin typeface="微软雅黑" panose="020B0503020204020204" pitchFamily="34" charset="-122"/>
              </a:rPr>
              <a:t> </a:t>
            </a:r>
            <a:r>
              <a:rPr lang="en-US" altLang="zh-CN" sz="2800" dirty="0">
                <a:solidFill>
                  <a:schemeClr val="tx1">
                    <a:lumMod val="75000"/>
                    <a:lumOff val="25000"/>
                  </a:schemeClr>
                </a:solidFill>
                <a:latin typeface="微软雅黑" panose="020B0503020204020204" pitchFamily="34" charset="-122"/>
              </a:rPr>
              <a:t>(</a:t>
            </a:r>
            <a:r>
              <a:rPr lang="zh-CN" altLang="en-US" sz="2800" dirty="0">
                <a:solidFill>
                  <a:schemeClr val="tx1">
                    <a:lumMod val="75000"/>
                    <a:lumOff val="25000"/>
                  </a:schemeClr>
                </a:solidFill>
                <a:latin typeface="微软雅黑" panose="020B0503020204020204" pitchFamily="34" charset="-122"/>
              </a:rPr>
              <a:t>可根据实际情况进行调整）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此处填写大标题</a:t>
            </a:r>
            <a:r>
              <a:rPr lang="en-US" altLang="zh-CN" sz="2800" b="0" dirty="0">
                <a:solidFill>
                  <a:schemeClr val="tx1">
                    <a:lumMod val="75000"/>
                    <a:lumOff val="25000"/>
                  </a:schemeClr>
                </a:solidFill>
                <a:latin typeface="微软雅黑" panose="020B0503020204020204" pitchFamily="34" charset="-122"/>
              </a:rPr>
              <a:t> (</a:t>
            </a:r>
            <a:r>
              <a:rPr lang="zh-CN" altLang="en-US" sz="2800" b="0" dirty="0">
                <a:solidFill>
                  <a:schemeClr val="tx1">
                    <a:lumMod val="75000"/>
                    <a:lumOff val="25000"/>
                  </a:schemeClr>
                </a:solidFill>
                <a:latin typeface="微软雅黑" panose="020B0503020204020204" pitchFamily="34" charset="-122"/>
              </a:rPr>
              <a:t>可根据实际情况进行调整）</a:t>
            </a:r>
          </a:p>
        </p:txBody>
      </p:sp>
      <p:sp>
        <p:nvSpPr>
          <p:cNvPr id="14" name="矩形: 圆角 13"/>
          <p:cNvSpPr/>
          <p:nvPr/>
        </p:nvSpPr>
        <p:spPr>
          <a:xfrm>
            <a:off x="4508183" y="1981200"/>
            <a:ext cx="3175635" cy="524968"/>
          </a:xfrm>
          <a:prstGeom prst="roundRect">
            <a:avLst>
              <a:gd name="adj" fmla="val 50000"/>
            </a:avLst>
          </a:prstGeom>
          <a:solidFill>
            <a:schemeClr val="tx1">
              <a:lumMod val="75000"/>
              <a:lumOff val="25000"/>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noProof="0" dirty="0">
                <a:solidFill>
                  <a:schemeClr val="bg1"/>
                </a:solidFill>
                <a:latin typeface="OPPOSans R" panose="00020600040101010101" pitchFamily="18" charset="-122"/>
                <a:ea typeface="OPPOSans R" panose="00020600040101010101" pitchFamily="18" charset="-122"/>
                <a:cs typeface="OPPOSans R" panose="00020600040101010101" pitchFamily="18" charset="-122"/>
                <a:sym typeface="+mn-lt"/>
              </a:rPr>
              <a:t>二级</a:t>
            </a:r>
            <a:r>
              <a:rPr kumimoji="0" lang="zh-CN" altLang="en-US" sz="2400" b="1" i="0" u="none" strike="noStrike" kern="0" cap="none" spc="0" normalizeH="0" baseline="0" noProof="0" dirty="0">
                <a:ln>
                  <a:noFill/>
                </a:ln>
                <a:solidFill>
                  <a:schemeClr val="bg1"/>
                </a:solidFill>
                <a:effectLst/>
                <a:uLnTx/>
                <a:uFillTx/>
                <a:latin typeface="OPPOSans R" panose="00020600040101010101" pitchFamily="18" charset="-122"/>
                <a:ea typeface="OPPOSans R" panose="00020600040101010101" pitchFamily="18" charset="-122"/>
                <a:cs typeface="OPPOSans R" panose="00020600040101010101" pitchFamily="18" charset="-122"/>
                <a:sym typeface="+mn-lt"/>
              </a:rPr>
              <a:t>标题内容</a:t>
            </a:r>
          </a:p>
        </p:txBody>
      </p:sp>
      <p:sp>
        <p:nvSpPr>
          <p:cNvPr id="15" name="任意多边形: 形状 14"/>
          <p:cNvSpPr/>
          <p:nvPr/>
        </p:nvSpPr>
        <p:spPr>
          <a:xfrm>
            <a:off x="0" y="1636322"/>
            <a:ext cx="12192000" cy="2380928"/>
          </a:xfrm>
          <a:custGeom>
            <a:avLst/>
            <a:gdLst>
              <a:gd name="connsiteX0" fmla="*/ 11522076 w 11522076"/>
              <a:gd name="connsiteY0" fmla="*/ 0 h 3941789"/>
              <a:gd name="connsiteX1" fmla="*/ 11522076 w 11522076"/>
              <a:gd name="connsiteY1" fmla="*/ 1224382 h 3941789"/>
              <a:gd name="connsiteX2" fmla="*/ 11521429 w 11522076"/>
              <a:gd name="connsiteY2" fmla="*/ 1225205 h 3941789"/>
              <a:gd name="connsiteX3" fmla="*/ 5761036 w 11522076"/>
              <a:gd name="connsiteY3" fmla="*/ 3941789 h 3941789"/>
              <a:gd name="connsiteX4" fmla="*/ 643 w 11522076"/>
              <a:gd name="connsiteY4" fmla="*/ 1225205 h 3941789"/>
              <a:gd name="connsiteX5" fmla="*/ 0 w 11522076"/>
              <a:gd name="connsiteY5" fmla="*/ 1224388 h 3941789"/>
              <a:gd name="connsiteX6" fmla="*/ 0 w 11522076"/>
              <a:gd name="connsiteY6" fmla="*/ 5 h 3941789"/>
              <a:gd name="connsiteX7" fmla="*/ 43659 w 11522076"/>
              <a:gd name="connsiteY7" fmla="*/ 54380 h 3941789"/>
              <a:gd name="connsiteX8" fmla="*/ 5761036 w 11522076"/>
              <a:gd name="connsiteY8" fmla="*/ 2719314 h 3941789"/>
              <a:gd name="connsiteX9" fmla="*/ 11478414 w 11522076"/>
              <a:gd name="connsiteY9" fmla="*/ 54380 h 39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22076" h="3941789">
                <a:moveTo>
                  <a:pt x="11522076" y="0"/>
                </a:moveTo>
                <a:lnTo>
                  <a:pt x="11522076" y="1224382"/>
                </a:lnTo>
                <a:lnTo>
                  <a:pt x="11521429" y="1225205"/>
                </a:lnTo>
                <a:cubicBezTo>
                  <a:pt x="10152230" y="2884291"/>
                  <a:pt x="8080129" y="3941789"/>
                  <a:pt x="5761036" y="3941789"/>
                </a:cubicBezTo>
                <a:cubicBezTo>
                  <a:pt x="3441943" y="3941789"/>
                  <a:pt x="1369842" y="2884291"/>
                  <a:pt x="643" y="1225205"/>
                </a:cubicBezTo>
                <a:lnTo>
                  <a:pt x="0" y="1224388"/>
                </a:lnTo>
                <a:lnTo>
                  <a:pt x="0" y="5"/>
                </a:lnTo>
                <a:lnTo>
                  <a:pt x="43659" y="54380"/>
                </a:lnTo>
                <a:cubicBezTo>
                  <a:pt x="1413038" y="1683733"/>
                  <a:pt x="3466101" y="2719314"/>
                  <a:pt x="5761036" y="2719314"/>
                </a:cubicBezTo>
                <a:cubicBezTo>
                  <a:pt x="8055972" y="2719314"/>
                  <a:pt x="10109034" y="1683733"/>
                  <a:pt x="11478414" y="54380"/>
                </a:cubicBezTo>
                <a:close/>
              </a:path>
            </a:pathLst>
          </a:custGeom>
          <a:solidFill>
            <a:srgbClr val="F1F1F1"/>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1F1F1"/>
              </a:solidFill>
              <a:effectLst/>
              <a:uLnTx/>
              <a:uFillTx/>
              <a:latin typeface="OPPOSans R" panose="00020600040101010101" pitchFamily="18" charset="-122"/>
              <a:ea typeface="OPPOSans R" panose="00020600040101010101" pitchFamily="18" charset="-122"/>
              <a:cs typeface="+mn-cs"/>
            </a:endParaRPr>
          </a:p>
        </p:txBody>
      </p:sp>
      <p:grpSp>
        <p:nvGrpSpPr>
          <p:cNvPr id="16" name="组合 15"/>
          <p:cNvGrpSpPr/>
          <p:nvPr/>
        </p:nvGrpSpPr>
        <p:grpSpPr>
          <a:xfrm>
            <a:off x="1414116" y="4013515"/>
            <a:ext cx="2625000" cy="1296648"/>
            <a:chOff x="1243264" y="2300891"/>
            <a:chExt cx="2625000" cy="1296648"/>
          </a:xfrm>
        </p:grpSpPr>
        <p:sp>
          <p:nvSpPr>
            <p:cNvPr id="17"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8"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19" name="组合 18"/>
          <p:cNvGrpSpPr/>
          <p:nvPr/>
        </p:nvGrpSpPr>
        <p:grpSpPr>
          <a:xfrm>
            <a:off x="4783500" y="4544946"/>
            <a:ext cx="2625000" cy="1296648"/>
            <a:chOff x="1243264" y="2300891"/>
            <a:chExt cx="2625000" cy="1296648"/>
          </a:xfrm>
        </p:grpSpPr>
        <p:sp>
          <p:nvSpPr>
            <p:cNvPr id="20"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1"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22" name="组合 21"/>
          <p:cNvGrpSpPr/>
          <p:nvPr/>
        </p:nvGrpSpPr>
        <p:grpSpPr>
          <a:xfrm>
            <a:off x="8197096" y="4013515"/>
            <a:ext cx="2625000" cy="1296648"/>
            <a:chOff x="1243264" y="2300891"/>
            <a:chExt cx="2625000" cy="1296648"/>
          </a:xfrm>
        </p:grpSpPr>
        <p:sp>
          <p:nvSpPr>
            <p:cNvPr id="23"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4"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sp>
        <p:nvSpPr>
          <p:cNvPr id="26" name="椭圆 25"/>
          <p:cNvSpPr/>
          <p:nvPr/>
        </p:nvSpPr>
        <p:spPr>
          <a:xfrm>
            <a:off x="2269416" y="2722688"/>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7" name="组合 26"/>
          <p:cNvGrpSpPr/>
          <p:nvPr/>
        </p:nvGrpSpPr>
        <p:grpSpPr>
          <a:xfrm>
            <a:off x="2505711" y="2937132"/>
            <a:ext cx="408939" cy="476746"/>
            <a:chOff x="965948" y="1862616"/>
            <a:chExt cx="534637" cy="623285"/>
          </a:xfrm>
          <a:solidFill>
            <a:schemeClr val="bg1"/>
          </a:solidFill>
        </p:grpSpPr>
        <p:sp>
          <p:nvSpPr>
            <p:cNvPr id="28" name="任意多边形 9"/>
            <p:cNvSpPr>
              <a:spLocks noEditPoints="1"/>
            </p:cNvSpPr>
            <p:nvPr>
              <p:custDataLst>
                <p:tags r:id="rId5"/>
              </p:custDataLst>
            </p:nvPr>
          </p:nvSpPr>
          <p:spPr bwMode="auto">
            <a:xfrm>
              <a:off x="965948" y="1862616"/>
              <a:ext cx="534637" cy="623285"/>
            </a:xfrm>
            <a:custGeom>
              <a:avLst/>
              <a:gdLst>
                <a:gd name="T0" fmla="*/ 579 w 636"/>
                <a:gd name="T1" fmla="*/ 0 h 746"/>
                <a:gd name="T2" fmla="*/ 57 w 636"/>
                <a:gd name="T3" fmla="*/ 0 h 746"/>
                <a:gd name="T4" fmla="*/ 0 w 636"/>
                <a:gd name="T5" fmla="*/ 57 h 746"/>
                <a:gd name="T6" fmla="*/ 0 w 636"/>
                <a:gd name="T7" fmla="*/ 689 h 746"/>
                <a:gd name="T8" fmla="*/ 57 w 636"/>
                <a:gd name="T9" fmla="*/ 746 h 746"/>
                <a:gd name="T10" fmla="*/ 579 w 636"/>
                <a:gd name="T11" fmla="*/ 746 h 746"/>
                <a:gd name="T12" fmla="*/ 636 w 636"/>
                <a:gd name="T13" fmla="*/ 689 h 746"/>
                <a:gd name="T14" fmla="*/ 636 w 636"/>
                <a:gd name="T15" fmla="*/ 57 h 746"/>
                <a:gd name="T16" fmla="*/ 579 w 636"/>
                <a:gd name="T17" fmla="*/ 0 h 746"/>
                <a:gd name="T18" fmla="*/ 43 w 636"/>
                <a:gd name="T19" fmla="*/ 689 h 746"/>
                <a:gd name="T20" fmla="*/ 43 w 636"/>
                <a:gd name="T21" fmla="*/ 57 h 746"/>
                <a:gd name="T22" fmla="*/ 57 w 636"/>
                <a:gd name="T23" fmla="*/ 43 h 746"/>
                <a:gd name="T24" fmla="*/ 94 w 636"/>
                <a:gd name="T25" fmla="*/ 43 h 746"/>
                <a:gd name="T26" fmla="*/ 94 w 636"/>
                <a:gd name="T27" fmla="*/ 703 h 746"/>
                <a:gd name="T28" fmla="*/ 57 w 636"/>
                <a:gd name="T29" fmla="*/ 703 h 746"/>
                <a:gd name="T30" fmla="*/ 43 w 636"/>
                <a:gd name="T31" fmla="*/ 689 h 746"/>
                <a:gd name="T32" fmla="*/ 593 w 636"/>
                <a:gd name="T33" fmla="*/ 689 h 746"/>
                <a:gd name="T34" fmla="*/ 579 w 636"/>
                <a:gd name="T35" fmla="*/ 703 h 746"/>
                <a:gd name="T36" fmla="*/ 138 w 636"/>
                <a:gd name="T37" fmla="*/ 703 h 746"/>
                <a:gd name="T38" fmla="*/ 138 w 636"/>
                <a:gd name="T39" fmla="*/ 43 h 746"/>
                <a:gd name="T40" fmla="*/ 579 w 636"/>
                <a:gd name="T41" fmla="*/ 43 h 746"/>
                <a:gd name="T42" fmla="*/ 593 w 636"/>
                <a:gd name="T43" fmla="*/ 57 h 746"/>
                <a:gd name="T44" fmla="*/ 593 w 636"/>
                <a:gd name="T45" fmla="*/ 68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9" name="矩形 10"/>
            <p:cNvSpPr>
              <a:spLocks noChangeArrowheads="1"/>
            </p:cNvSpPr>
            <p:nvPr>
              <p:custDataLst>
                <p:tags r:id="rId6"/>
              </p:custDataLst>
            </p:nvPr>
          </p:nvSpPr>
          <p:spPr bwMode="auto">
            <a:xfrm>
              <a:off x="1104761" y="2073585"/>
              <a:ext cx="126444"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30" name="矩形 11"/>
            <p:cNvSpPr>
              <a:spLocks noChangeArrowheads="1"/>
            </p:cNvSpPr>
            <p:nvPr>
              <p:custDataLst>
                <p:tags r:id="rId7"/>
              </p:custDataLst>
            </p:nvPr>
          </p:nvSpPr>
          <p:spPr bwMode="auto">
            <a:xfrm>
              <a:off x="1104761" y="1989747"/>
              <a:ext cx="168363"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31" name="任意多边形 12"/>
            <p:cNvSpPr>
              <a:spLocks noEditPoints="1"/>
            </p:cNvSpPr>
            <p:nvPr>
              <p:custDataLst>
                <p:tags r:id="rId8"/>
              </p:custDataLst>
            </p:nvPr>
          </p:nvSpPr>
          <p:spPr bwMode="auto">
            <a:xfrm>
              <a:off x="1293052" y="2009676"/>
              <a:ext cx="128505" cy="416440"/>
            </a:xfrm>
            <a:custGeom>
              <a:avLst/>
              <a:gdLst>
                <a:gd name="T0" fmla="*/ 0 w 153"/>
                <a:gd name="T1" fmla="*/ 76 h 498"/>
                <a:gd name="T2" fmla="*/ 0 w 153"/>
                <a:gd name="T3" fmla="*/ 441 h 498"/>
                <a:gd name="T4" fmla="*/ 57 w 153"/>
                <a:gd name="T5" fmla="*/ 498 h 498"/>
                <a:gd name="T6" fmla="*/ 96 w 153"/>
                <a:gd name="T7" fmla="*/ 498 h 498"/>
                <a:gd name="T8" fmla="*/ 153 w 153"/>
                <a:gd name="T9" fmla="*/ 441 h 498"/>
                <a:gd name="T10" fmla="*/ 153 w 153"/>
                <a:gd name="T11" fmla="*/ 76 h 498"/>
                <a:gd name="T12" fmla="*/ 77 w 153"/>
                <a:gd name="T13" fmla="*/ 0 h 498"/>
                <a:gd name="T14" fmla="*/ 0 w 153"/>
                <a:gd name="T15" fmla="*/ 76 h 498"/>
                <a:gd name="T16" fmla="*/ 109 w 153"/>
                <a:gd name="T17" fmla="*/ 441 h 498"/>
                <a:gd name="T18" fmla="*/ 96 w 153"/>
                <a:gd name="T19" fmla="*/ 454 h 498"/>
                <a:gd name="T20" fmla="*/ 57 w 153"/>
                <a:gd name="T21" fmla="*/ 454 h 498"/>
                <a:gd name="T22" fmla="*/ 44 w 153"/>
                <a:gd name="T23" fmla="*/ 441 h 498"/>
                <a:gd name="T24" fmla="*/ 44 w 153"/>
                <a:gd name="T25" fmla="*/ 94 h 498"/>
                <a:gd name="T26" fmla="*/ 77 w 153"/>
                <a:gd name="T27" fmla="*/ 62 h 498"/>
                <a:gd name="T28" fmla="*/ 109 w 153"/>
                <a:gd name="T29" fmla="*/ 94 h 498"/>
                <a:gd name="T30" fmla="*/ 109 w 153"/>
                <a:gd name="T31" fmla="*/ 44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33" name="椭圆 32"/>
          <p:cNvSpPr/>
          <p:nvPr/>
        </p:nvSpPr>
        <p:spPr>
          <a:xfrm>
            <a:off x="5638800" y="3226664"/>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34" name="组合 33"/>
          <p:cNvGrpSpPr/>
          <p:nvPr/>
        </p:nvGrpSpPr>
        <p:grpSpPr>
          <a:xfrm>
            <a:off x="5809100" y="3472512"/>
            <a:ext cx="573799" cy="485086"/>
            <a:chOff x="4318791" y="2312202"/>
            <a:chExt cx="806063" cy="681441"/>
          </a:xfrm>
        </p:grpSpPr>
        <p:sp>
          <p:nvSpPr>
            <p:cNvPr id="35" name="任意多边形 16"/>
            <p:cNvSpPr/>
            <p:nvPr>
              <p:custDataLst>
                <p:tags r:id="rId3"/>
              </p:custDataLst>
            </p:nvPr>
          </p:nvSpPr>
          <p:spPr bwMode="auto">
            <a:xfrm>
              <a:off x="4495559" y="2477480"/>
              <a:ext cx="453410" cy="189142"/>
            </a:xfrm>
            <a:custGeom>
              <a:avLst/>
              <a:gdLst>
                <a:gd name="T0" fmla="*/ 348 w 513"/>
                <a:gd name="T1" fmla="*/ 0 h 214"/>
                <a:gd name="T2" fmla="*/ 210 w 513"/>
                <a:gd name="T3" fmla="*/ 139 h 214"/>
                <a:gd name="T4" fmla="*/ 119 w 513"/>
                <a:gd name="T5" fmla="*/ 48 h 214"/>
                <a:gd name="T6" fmla="*/ 0 w 513"/>
                <a:gd name="T7" fmla="*/ 166 h 214"/>
                <a:gd name="T8" fmla="*/ 38 w 513"/>
                <a:gd name="T9" fmla="*/ 202 h 214"/>
                <a:gd name="T10" fmla="*/ 119 w 513"/>
                <a:gd name="T11" fmla="*/ 123 h 214"/>
                <a:gd name="T12" fmla="*/ 210 w 513"/>
                <a:gd name="T13" fmla="*/ 214 h 214"/>
                <a:gd name="T14" fmla="*/ 348 w 513"/>
                <a:gd name="T15" fmla="*/ 76 h 214"/>
                <a:gd name="T16" fmla="*/ 475 w 513"/>
                <a:gd name="T17" fmla="*/ 202 h 214"/>
                <a:gd name="T18" fmla="*/ 513 w 513"/>
                <a:gd name="T19" fmla="*/ 165 h 214"/>
                <a:gd name="T20" fmla="*/ 348 w 513"/>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36" name="任意多边形 17"/>
            <p:cNvSpPr>
              <a:spLocks noEditPoints="1"/>
            </p:cNvSpPr>
            <p:nvPr>
              <p:custDataLst>
                <p:tags r:id="rId4"/>
              </p:custDataLst>
            </p:nvPr>
          </p:nvSpPr>
          <p:spPr bwMode="auto">
            <a:xfrm>
              <a:off x="4318791" y="2312202"/>
              <a:ext cx="806063" cy="681441"/>
            </a:xfrm>
            <a:custGeom>
              <a:avLst/>
              <a:gdLst>
                <a:gd name="T0" fmla="*/ 912 w 912"/>
                <a:gd name="T1" fmla="*/ 54 h 771"/>
                <a:gd name="T2" fmla="*/ 912 w 912"/>
                <a:gd name="T3" fmla="*/ 0 h 771"/>
                <a:gd name="T4" fmla="*/ 2 w 912"/>
                <a:gd name="T5" fmla="*/ 0 h 771"/>
                <a:gd name="T6" fmla="*/ 2 w 912"/>
                <a:gd name="T7" fmla="*/ 54 h 771"/>
                <a:gd name="T8" fmla="*/ 30 w 912"/>
                <a:gd name="T9" fmla="*/ 54 h 771"/>
                <a:gd name="T10" fmla="*/ 30 w 912"/>
                <a:gd name="T11" fmla="*/ 541 h 771"/>
                <a:gd name="T12" fmla="*/ 0 w 912"/>
                <a:gd name="T13" fmla="*/ 541 h 771"/>
                <a:gd name="T14" fmla="*/ 0 w 912"/>
                <a:gd name="T15" fmla="*/ 594 h 771"/>
                <a:gd name="T16" fmla="*/ 30 w 912"/>
                <a:gd name="T17" fmla="*/ 594 h 771"/>
                <a:gd name="T18" fmla="*/ 30 w 912"/>
                <a:gd name="T19" fmla="*/ 595 h 771"/>
                <a:gd name="T20" fmla="*/ 429 w 912"/>
                <a:gd name="T21" fmla="*/ 595 h 771"/>
                <a:gd name="T22" fmla="*/ 429 w 912"/>
                <a:gd name="T23" fmla="*/ 718 h 771"/>
                <a:gd name="T24" fmla="*/ 367 w 912"/>
                <a:gd name="T25" fmla="*/ 718 h 771"/>
                <a:gd name="T26" fmla="*/ 367 w 912"/>
                <a:gd name="T27" fmla="*/ 771 h 771"/>
                <a:gd name="T28" fmla="*/ 545 w 912"/>
                <a:gd name="T29" fmla="*/ 771 h 771"/>
                <a:gd name="T30" fmla="*/ 545 w 912"/>
                <a:gd name="T31" fmla="*/ 718 h 771"/>
                <a:gd name="T32" fmla="*/ 482 w 912"/>
                <a:gd name="T33" fmla="*/ 718 h 771"/>
                <a:gd name="T34" fmla="*/ 482 w 912"/>
                <a:gd name="T35" fmla="*/ 595 h 771"/>
                <a:gd name="T36" fmla="*/ 885 w 912"/>
                <a:gd name="T37" fmla="*/ 595 h 771"/>
                <a:gd name="T38" fmla="*/ 885 w 912"/>
                <a:gd name="T39" fmla="*/ 594 h 771"/>
                <a:gd name="T40" fmla="*/ 911 w 912"/>
                <a:gd name="T41" fmla="*/ 594 h 771"/>
                <a:gd name="T42" fmla="*/ 911 w 912"/>
                <a:gd name="T43" fmla="*/ 541 h 771"/>
                <a:gd name="T44" fmla="*/ 885 w 912"/>
                <a:gd name="T45" fmla="*/ 541 h 771"/>
                <a:gd name="T46" fmla="*/ 885 w 912"/>
                <a:gd name="T47" fmla="*/ 54 h 771"/>
                <a:gd name="T48" fmla="*/ 912 w 912"/>
                <a:gd name="T49" fmla="*/ 54 h 771"/>
                <a:gd name="T50" fmla="*/ 83 w 912"/>
                <a:gd name="T51" fmla="*/ 541 h 771"/>
                <a:gd name="T52" fmla="*/ 83 w 912"/>
                <a:gd name="T53" fmla="*/ 55 h 771"/>
                <a:gd name="T54" fmla="*/ 832 w 912"/>
                <a:gd name="T55" fmla="*/ 55 h 771"/>
                <a:gd name="T56" fmla="*/ 832 w 912"/>
                <a:gd name="T57" fmla="*/ 541 h 771"/>
                <a:gd name="T58" fmla="*/ 83 w 912"/>
                <a:gd name="T59" fmla="*/ 54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38" name="椭圆 37"/>
          <p:cNvSpPr/>
          <p:nvPr/>
        </p:nvSpPr>
        <p:spPr>
          <a:xfrm>
            <a:off x="9052396" y="2680530"/>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39" name="Group 20" descr="e7d195523061f1c09e9d68d7cf438b91ef959ecb14fc25d26BBA7F7DBC18E55DFF4014AF651F0BF2569D4B6C1DA7F1A4683A481403BD872FC687266AD13265C1DE7C373772FD8728ABDD69ADD03BFF5BE2862BC891DBB79EB73C15828F0DF1DC2F0B1C670C38CB84D872D3C6C609B3C2C95C34232EA5F7BBA4BF190274E430E03C02613D2AC7931007E66AA5AE319EC6"/>
          <p:cNvGrpSpPr>
            <a:grpSpLocks noChangeAspect="1"/>
          </p:cNvGrpSpPr>
          <p:nvPr/>
        </p:nvGrpSpPr>
        <p:grpSpPr bwMode="auto">
          <a:xfrm>
            <a:off x="9237056" y="2915675"/>
            <a:ext cx="560432" cy="419710"/>
            <a:chOff x="2423" y="1278"/>
            <a:chExt cx="912" cy="683"/>
          </a:xfrm>
          <a:solidFill>
            <a:schemeClr val="bg1"/>
          </a:solidFill>
        </p:grpSpPr>
        <p:sp>
          <p:nvSpPr>
            <p:cNvPr id="40" name="任意多边形 21"/>
            <p:cNvSpPr/>
            <p:nvPr>
              <p:custDataLst>
                <p:tags r:id="rId1"/>
              </p:custDataLst>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41" name="任意多边形 22"/>
            <p:cNvSpPr>
              <a:spLocks noEditPoints="1"/>
            </p:cNvSpPr>
            <p:nvPr>
              <p:custDataLst>
                <p:tags r:id="rId2"/>
              </p:custDataLst>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4" name="灯片编号占位符 3"/>
          <p:cNvSpPr>
            <a:spLocks noGrp="1"/>
          </p:cNvSpPr>
          <p:nvPr>
            <p:ph type="sldNum" sz="quarter" idx="4"/>
          </p:nvPr>
        </p:nvSpPr>
        <p:spPr/>
        <p:txBody>
          <a:bodyPr/>
          <a:lstStyle/>
          <a:p>
            <a:fld id="{D719EC7C-99FD-49AB-95FC-6779324E7E4F}" type="slidenum">
              <a:rPr lang="zh-CN" altLang="en-US" smtClean="0"/>
              <a:t>9</a:t>
            </a:fld>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92A15D22-2B66-1586-D2BF-C4780DA25165}"/>
              </a:ext>
            </a:extLst>
          </p:cNvPr>
          <p:cNvSpPr>
            <a:spLocks noGrp="1"/>
          </p:cNvSpPr>
          <p:nvPr>
            <p:ph type="title"/>
          </p:nvPr>
        </p:nvSpPr>
        <p:spPr/>
        <p:txBody>
          <a:bodyPr/>
          <a:lstStyle/>
          <a:p>
            <a:r>
              <a:rPr lang="zh-CN" altLang="en-US" sz="2800" dirty="0">
                <a:solidFill>
                  <a:schemeClr val="tx1">
                    <a:lumMod val="75000"/>
                    <a:lumOff val="25000"/>
                  </a:schemeClr>
                </a:solidFill>
                <a:latin typeface="微软雅黑" panose="020B0503020204020204" pitchFamily="34" charset="-122"/>
              </a:rPr>
              <a:t>此处填写大标题</a:t>
            </a:r>
            <a:r>
              <a:rPr lang="en-US" altLang="zh-CN" sz="2800" b="0" dirty="0">
                <a:solidFill>
                  <a:schemeClr val="tx1">
                    <a:lumMod val="75000"/>
                    <a:lumOff val="25000"/>
                  </a:schemeClr>
                </a:solidFill>
                <a:latin typeface="微软雅黑" panose="020B0503020204020204" pitchFamily="34" charset="-122"/>
              </a:rPr>
              <a:t> </a:t>
            </a:r>
            <a:r>
              <a:rPr lang="en-US" altLang="zh-CN" sz="2800" dirty="0">
                <a:solidFill>
                  <a:schemeClr val="tx1">
                    <a:lumMod val="75000"/>
                    <a:lumOff val="25000"/>
                  </a:schemeClr>
                </a:solidFill>
                <a:latin typeface="微软雅黑" panose="020B0503020204020204" pitchFamily="34" charset="-122"/>
              </a:rPr>
              <a:t>(</a:t>
            </a:r>
            <a:r>
              <a:rPr lang="zh-CN" altLang="en-US" sz="2800" dirty="0">
                <a:solidFill>
                  <a:schemeClr val="tx1">
                    <a:lumMod val="75000"/>
                    <a:lumOff val="25000"/>
                  </a:schemeClr>
                </a:solidFill>
                <a:latin typeface="微软雅黑" panose="020B0503020204020204" pitchFamily="34" charset="-122"/>
              </a:rPr>
              <a:t>可根据实际情况进行调整）</a:t>
            </a:r>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t>10</a:t>
            </a:fld>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图片样例 </a:t>
            </a:r>
            <a:r>
              <a:rPr lang="en-US" altLang="zh-CN" sz="2800" b="0" dirty="0">
                <a:solidFill>
                  <a:schemeClr val="tx1">
                    <a:lumMod val="75000"/>
                    <a:lumOff val="25000"/>
                  </a:schemeClr>
                </a:solidFill>
                <a:latin typeface="微软雅黑" panose="020B0503020204020204" pitchFamily="34" charset="-122"/>
              </a:rPr>
              <a:t>(</a:t>
            </a:r>
            <a:r>
              <a:rPr lang="zh-CN" altLang="en-US" sz="2800" b="0" dirty="0">
                <a:solidFill>
                  <a:schemeClr val="tx1">
                    <a:lumMod val="75000"/>
                    <a:lumOff val="25000"/>
                  </a:schemeClr>
                </a:solidFill>
                <a:latin typeface="微软雅黑" panose="020B0503020204020204" pitchFamily="34" charset="-122"/>
              </a:rPr>
              <a:t>可根据实际情况进行调整）</a:t>
            </a:r>
          </a:p>
        </p:txBody>
      </p:sp>
      <p:sp>
        <p:nvSpPr>
          <p:cNvPr id="40" name="矩形 39"/>
          <p:cNvSpPr/>
          <p:nvPr/>
        </p:nvSpPr>
        <p:spPr>
          <a:xfrm>
            <a:off x="3706308" y="1619338"/>
            <a:ext cx="8485692" cy="42862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 y="1619339"/>
            <a:ext cx="7177291" cy="4286250"/>
            <a:chOff x="895350" y="1695450"/>
            <a:chExt cx="6062964" cy="4943475"/>
          </a:xfrm>
        </p:grpSpPr>
        <p:sp>
          <p:nvSpPr>
            <p:cNvPr id="65" name="矩形 64"/>
            <p:cNvSpPr/>
            <p:nvPr/>
          </p:nvSpPr>
          <p:spPr>
            <a:xfrm>
              <a:off x="895350" y="1695450"/>
              <a:ext cx="1857375" cy="1590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2841870" y="1695450"/>
              <a:ext cx="1857375" cy="1590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95350" y="3371850"/>
              <a:ext cx="1857375" cy="1590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2841870" y="3371850"/>
              <a:ext cx="4116444" cy="1590675"/>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895350" y="5048250"/>
              <a:ext cx="1857375" cy="1590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841870" y="5048250"/>
              <a:ext cx="1857375" cy="15906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Shape 169"/>
          <p:cNvSpPr/>
          <p:nvPr/>
        </p:nvSpPr>
        <p:spPr>
          <a:xfrm>
            <a:off x="2537840" y="3509150"/>
            <a:ext cx="2521473" cy="677491"/>
          </a:xfrm>
          <a:prstGeom prst="rect">
            <a:avLst/>
          </a:prstGeom>
          <a:ln w="12700">
            <a:miter lim="400000"/>
          </a:ln>
        </p:spPr>
        <p:txBody>
          <a:bodyPr wrap="square" lIns="34289" tIns="34289" rIns="34289" bIns="34289">
            <a:spAutoFit/>
          </a:bodyPr>
          <a:lstStyle/>
          <a:p>
            <a:pPr>
              <a:lnSpc>
                <a:spcPct val="150000"/>
              </a:lnSpc>
              <a:defRPr sz="3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请在此处输入您的文本</a:t>
            </a:r>
            <a:endParaRPr 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defRPr sz="3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14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请在此处输入您的文本</a:t>
            </a:r>
          </a:p>
        </p:txBody>
      </p:sp>
      <p:sp>
        <p:nvSpPr>
          <p:cNvPr id="72" name="文本框 71"/>
          <p:cNvSpPr txBox="1"/>
          <p:nvPr/>
        </p:nvSpPr>
        <p:spPr>
          <a:xfrm>
            <a:off x="2484396" y="3059542"/>
            <a:ext cx="2693456" cy="499624"/>
          </a:xfrm>
          <a:prstGeom prst="rect">
            <a:avLst/>
          </a:prstGeom>
          <a:noFill/>
        </p:spPr>
        <p:txBody>
          <a:bodyPr wrap="square">
            <a:spAutoFit/>
          </a:bodyPr>
          <a:lstStyle/>
          <a:p>
            <a:pPr defTabSz="615950">
              <a:lnSpc>
                <a:spcPct val="150000"/>
              </a:lnSpc>
              <a:defRPr sz="720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三级标题文字</a:t>
            </a:r>
            <a:endParaRPr lang="en-US" altLang="zh-CN"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灯片编号占位符 3"/>
          <p:cNvSpPr>
            <a:spLocks noGrp="1"/>
          </p:cNvSpPr>
          <p:nvPr>
            <p:ph type="sldNum" sz="quarter" idx="4"/>
          </p:nvPr>
        </p:nvSpPr>
        <p:spPr/>
        <p:txBody>
          <a:bodyPr/>
          <a:lstStyle/>
          <a:p>
            <a:fld id="{D719EC7C-99FD-49AB-95FC-6779324E7E4F}" type="slidenum">
              <a:rPr lang="zh-CN" altLang="en-US" smtClean="0"/>
              <a:t>11</a:t>
            </a:fld>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图片样例 </a:t>
            </a:r>
            <a:r>
              <a:rPr lang="en-US" altLang="zh-CN" sz="2800" b="0" dirty="0">
                <a:solidFill>
                  <a:schemeClr val="tx1">
                    <a:lumMod val="75000"/>
                    <a:lumOff val="25000"/>
                  </a:schemeClr>
                </a:solidFill>
                <a:latin typeface="微软雅黑" panose="020B0503020204020204" pitchFamily="34" charset="-122"/>
              </a:rPr>
              <a:t>(</a:t>
            </a:r>
            <a:r>
              <a:rPr lang="zh-CN" altLang="en-US" sz="2800" b="0" dirty="0">
                <a:solidFill>
                  <a:schemeClr val="tx1">
                    <a:lumMod val="75000"/>
                    <a:lumOff val="25000"/>
                  </a:schemeClr>
                </a:solidFill>
                <a:latin typeface="微软雅黑" panose="020B0503020204020204" pitchFamily="34" charset="-122"/>
              </a:rPr>
              <a:t>可根据实际情况进行调整）</a:t>
            </a:r>
          </a:p>
        </p:txBody>
      </p:sp>
      <p:pic>
        <p:nvPicPr>
          <p:cNvPr id="5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65547"/>
            <a:ext cx="7096125" cy="4730749"/>
          </a:xfrm>
          <a:prstGeom prst="rect">
            <a:avLst/>
          </a:prstGeom>
          <a:noFill/>
          <a:ln w="9525">
            <a:noFill/>
            <a:miter lim="800000"/>
            <a:headEnd/>
            <a:tailEnd/>
          </a:ln>
          <a:effectLst/>
        </p:spPr>
      </p:pic>
      <p:grpSp>
        <p:nvGrpSpPr>
          <p:cNvPr id="41" name="组合 40"/>
          <p:cNvGrpSpPr/>
          <p:nvPr/>
        </p:nvGrpSpPr>
        <p:grpSpPr>
          <a:xfrm>
            <a:off x="7417456" y="2048232"/>
            <a:ext cx="4269131" cy="1380768"/>
            <a:chOff x="7013344" y="1710341"/>
            <a:chExt cx="4269131" cy="1380768"/>
          </a:xfrm>
        </p:grpSpPr>
        <p:sp>
          <p:nvSpPr>
            <p:cNvPr id="53"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54"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p>
          </p:txBody>
        </p:sp>
      </p:grpSp>
      <p:grpSp>
        <p:nvGrpSpPr>
          <p:cNvPr id="50" name="组合 49"/>
          <p:cNvGrpSpPr/>
          <p:nvPr/>
        </p:nvGrpSpPr>
        <p:grpSpPr>
          <a:xfrm>
            <a:off x="7417456" y="4021795"/>
            <a:ext cx="4269131" cy="1380768"/>
            <a:chOff x="7013344" y="1710341"/>
            <a:chExt cx="4269131" cy="1380768"/>
          </a:xfrm>
        </p:grpSpPr>
        <p:sp>
          <p:nvSpPr>
            <p:cNvPr id="51"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52"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p>
          </p:txBody>
        </p:sp>
      </p:grpSp>
      <p:sp>
        <p:nvSpPr>
          <p:cNvPr id="4" name="灯片编号占位符 3"/>
          <p:cNvSpPr>
            <a:spLocks noGrp="1"/>
          </p:cNvSpPr>
          <p:nvPr>
            <p:ph type="sldNum" sz="quarter" idx="4"/>
          </p:nvPr>
        </p:nvSpPr>
        <p:spPr/>
        <p:txBody>
          <a:bodyPr/>
          <a:lstStyle/>
          <a:p>
            <a:fld id="{D719EC7C-99FD-49AB-95FC-6779324E7E4F}" type="slidenum">
              <a:rPr lang="zh-CN" altLang="en-US" smtClean="0"/>
              <a:t>12</a:t>
            </a:fld>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858389" y="1968307"/>
            <a:ext cx="10703822" cy="3602680"/>
            <a:chOff x="1426770" y="2120707"/>
            <a:chExt cx="10703822" cy="3602680"/>
          </a:xfrm>
        </p:grpSpPr>
        <p:grpSp>
          <p:nvGrpSpPr>
            <p:cNvPr id="15" name="123"/>
            <p:cNvGrpSpPr/>
            <p:nvPr/>
          </p:nvGrpSpPr>
          <p:grpSpPr>
            <a:xfrm>
              <a:off x="1426770" y="2189152"/>
              <a:ext cx="3534235" cy="3534235"/>
              <a:chOff x="1426770" y="2366573"/>
              <a:chExt cx="3534235" cy="3534235"/>
            </a:xfrm>
          </p:grpSpPr>
          <p:sp>
            <p:nvSpPr>
              <p:cNvPr id="39" name="123"/>
              <p:cNvSpPr/>
              <p:nvPr/>
            </p:nvSpPr>
            <p:spPr>
              <a:xfrm flipH="1">
                <a:off x="1426770" y="2366573"/>
                <a:ext cx="3534235" cy="3534235"/>
              </a:xfrm>
              <a:prstGeom prst="blockArc">
                <a:avLst>
                  <a:gd name="adj1" fmla="val 20380354"/>
                  <a:gd name="adj2" fmla="val 16202949"/>
                  <a:gd name="adj3" fmla="val 508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43" name="123"/>
              <p:cNvSpPr/>
              <p:nvPr/>
            </p:nvSpPr>
            <p:spPr>
              <a:xfrm flipH="1">
                <a:off x="1712022" y="2651823"/>
                <a:ext cx="2963733" cy="2963734"/>
              </a:xfrm>
              <a:prstGeom prst="blockArc">
                <a:avLst>
                  <a:gd name="adj1" fmla="val 3097302"/>
                  <a:gd name="adj2" fmla="val 16212231"/>
                  <a:gd name="adj3" fmla="val 6142"/>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44" name="123"/>
              <p:cNvSpPr/>
              <p:nvPr/>
            </p:nvSpPr>
            <p:spPr>
              <a:xfrm flipH="1">
                <a:off x="2020857" y="2960660"/>
                <a:ext cx="2346061" cy="2346061"/>
              </a:xfrm>
              <a:prstGeom prst="blockArc">
                <a:avLst>
                  <a:gd name="adj1" fmla="val 1583465"/>
                  <a:gd name="adj2" fmla="val 16212547"/>
                  <a:gd name="adj3" fmla="val 724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45" name="123"/>
              <p:cNvSpPr/>
              <p:nvPr/>
            </p:nvSpPr>
            <p:spPr>
              <a:xfrm flipH="1">
                <a:off x="2308581" y="3248384"/>
                <a:ext cx="1770612" cy="1770613"/>
              </a:xfrm>
              <a:prstGeom prst="blockArc">
                <a:avLst>
                  <a:gd name="adj1" fmla="val 5043896"/>
                  <a:gd name="adj2" fmla="val 16213195"/>
                  <a:gd name="adj3" fmla="val 9346"/>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grpSp>
        <p:sp>
          <p:nvSpPr>
            <p:cNvPr id="16" name="123"/>
            <p:cNvSpPr txBox="1"/>
            <p:nvPr/>
          </p:nvSpPr>
          <p:spPr>
            <a:xfrm>
              <a:off x="2396807" y="2120707"/>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70%</a:t>
              </a:r>
            </a:p>
          </p:txBody>
        </p:sp>
        <p:sp>
          <p:nvSpPr>
            <p:cNvPr id="17" name="123"/>
            <p:cNvSpPr txBox="1"/>
            <p:nvPr/>
          </p:nvSpPr>
          <p:spPr>
            <a:xfrm>
              <a:off x="2396807" y="2429542"/>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60%</a:t>
              </a:r>
            </a:p>
          </p:txBody>
        </p:sp>
        <p:sp>
          <p:nvSpPr>
            <p:cNvPr id="18" name="123"/>
            <p:cNvSpPr txBox="1"/>
            <p:nvPr/>
          </p:nvSpPr>
          <p:spPr>
            <a:xfrm>
              <a:off x="2396807" y="2701321"/>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65%</a:t>
              </a:r>
            </a:p>
          </p:txBody>
        </p:sp>
        <p:sp>
          <p:nvSpPr>
            <p:cNvPr id="19" name="123"/>
            <p:cNvSpPr txBox="1"/>
            <p:nvPr/>
          </p:nvSpPr>
          <p:spPr>
            <a:xfrm>
              <a:off x="2396807" y="3018249"/>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50%</a:t>
              </a:r>
            </a:p>
          </p:txBody>
        </p:sp>
        <p:grpSp>
          <p:nvGrpSpPr>
            <p:cNvPr id="20" name="组合 19"/>
            <p:cNvGrpSpPr/>
            <p:nvPr/>
          </p:nvGrpSpPr>
          <p:grpSpPr>
            <a:xfrm>
              <a:off x="5436240" y="2368275"/>
              <a:ext cx="6694352" cy="3035808"/>
              <a:chOff x="5670762" y="2190627"/>
              <a:chExt cx="6694352" cy="3035808"/>
            </a:xfrm>
          </p:grpSpPr>
          <p:grpSp>
            <p:nvGrpSpPr>
              <p:cNvPr id="21" name="组合 20"/>
              <p:cNvGrpSpPr/>
              <p:nvPr/>
            </p:nvGrpSpPr>
            <p:grpSpPr>
              <a:xfrm>
                <a:off x="5670762" y="2190627"/>
                <a:ext cx="3251903" cy="3035808"/>
                <a:chOff x="5670762" y="2190627"/>
                <a:chExt cx="3251903" cy="3035808"/>
              </a:xfrm>
            </p:grpSpPr>
            <p:sp>
              <p:nvSpPr>
                <p:cNvPr id="31"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2"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33" name="组合 32"/>
                <p:cNvGrpSpPr/>
                <p:nvPr/>
              </p:nvGrpSpPr>
              <p:grpSpPr>
                <a:xfrm>
                  <a:off x="6282672" y="2190627"/>
                  <a:ext cx="2639993" cy="1096395"/>
                  <a:chOff x="8327794" y="2034191"/>
                  <a:chExt cx="2639993" cy="1096395"/>
                </a:xfrm>
              </p:grpSpPr>
              <p:sp>
                <p:nvSpPr>
                  <p:cNvPr id="37"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8"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34" name="组合 33"/>
                <p:cNvGrpSpPr/>
                <p:nvPr/>
              </p:nvGrpSpPr>
              <p:grpSpPr>
                <a:xfrm>
                  <a:off x="6282672" y="4130040"/>
                  <a:ext cx="2639993" cy="1096395"/>
                  <a:chOff x="8327794" y="2034191"/>
                  <a:chExt cx="2639993" cy="1096395"/>
                </a:xfrm>
              </p:grpSpPr>
              <p:sp>
                <p:nvSpPr>
                  <p:cNvPr id="35"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6"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grpSp>
            <p:nvGrpSpPr>
              <p:cNvPr id="22" name="组合 21"/>
              <p:cNvGrpSpPr/>
              <p:nvPr/>
            </p:nvGrpSpPr>
            <p:grpSpPr>
              <a:xfrm>
                <a:off x="9113211" y="2190627"/>
                <a:ext cx="3251903" cy="3035808"/>
                <a:chOff x="5670762" y="2190627"/>
                <a:chExt cx="3251903" cy="3035808"/>
              </a:xfrm>
            </p:grpSpPr>
            <p:sp>
              <p:nvSpPr>
                <p:cNvPr id="23"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4"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25" name="组合 24"/>
                <p:cNvGrpSpPr/>
                <p:nvPr/>
              </p:nvGrpSpPr>
              <p:grpSpPr>
                <a:xfrm>
                  <a:off x="6282672" y="2190627"/>
                  <a:ext cx="2639993" cy="1096395"/>
                  <a:chOff x="8327794" y="2034191"/>
                  <a:chExt cx="2639993" cy="1096395"/>
                </a:xfrm>
              </p:grpSpPr>
              <p:sp>
                <p:nvSpPr>
                  <p:cNvPr id="2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nvGrpSpPr>
                <p:cNvPr id="26" name="组合 25"/>
                <p:cNvGrpSpPr/>
                <p:nvPr/>
              </p:nvGrpSpPr>
              <p:grpSpPr>
                <a:xfrm>
                  <a:off x="6282672" y="4130040"/>
                  <a:ext cx="2639993" cy="1096395"/>
                  <a:chOff x="8327794" y="2034191"/>
                  <a:chExt cx="2639993" cy="1096395"/>
                </a:xfrm>
              </p:grpSpPr>
              <p:sp>
                <p:nvSpPr>
                  <p:cNvPr id="27"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8"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p>
                </p:txBody>
              </p:sp>
            </p:grpSp>
          </p:grpSp>
        </p:grpSp>
      </p:grpSp>
      <p:sp>
        <p:nvSpPr>
          <p:cNvPr id="46" name="10"/>
          <p:cNvSpPr/>
          <p:nvPr/>
        </p:nvSpPr>
        <p:spPr>
          <a:xfrm>
            <a:off x="4934933" y="2257302"/>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1</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47" name="10"/>
          <p:cNvSpPr/>
          <p:nvPr/>
        </p:nvSpPr>
        <p:spPr>
          <a:xfrm>
            <a:off x="8377382" y="2252567"/>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2</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48" name="10"/>
          <p:cNvSpPr/>
          <p:nvPr/>
        </p:nvSpPr>
        <p:spPr>
          <a:xfrm>
            <a:off x="4925408" y="4194721"/>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3</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49" name="10"/>
          <p:cNvSpPr/>
          <p:nvPr/>
        </p:nvSpPr>
        <p:spPr>
          <a:xfrm>
            <a:off x="8367857" y="4189986"/>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4</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50"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此处填写大标题</a:t>
            </a:r>
            <a:r>
              <a:rPr lang="en-US" altLang="zh-CN" sz="2800" b="0" dirty="0">
                <a:solidFill>
                  <a:schemeClr val="tx1">
                    <a:lumMod val="75000"/>
                    <a:lumOff val="25000"/>
                  </a:schemeClr>
                </a:solidFill>
                <a:latin typeface="微软雅黑" panose="020B0503020204020204" pitchFamily="34" charset="-122"/>
              </a:rPr>
              <a:t> </a:t>
            </a:r>
            <a:r>
              <a:rPr lang="en-US" altLang="zh-CN" sz="2800" dirty="0">
                <a:solidFill>
                  <a:schemeClr val="tx1">
                    <a:lumMod val="75000"/>
                    <a:lumOff val="25000"/>
                  </a:schemeClr>
                </a:solidFill>
                <a:latin typeface="微软雅黑" panose="020B0503020204020204" pitchFamily="34" charset="-122"/>
              </a:rPr>
              <a:t>(</a:t>
            </a:r>
            <a:r>
              <a:rPr lang="zh-CN" altLang="en-US" sz="2800" dirty="0">
                <a:solidFill>
                  <a:schemeClr val="tx1">
                    <a:lumMod val="75000"/>
                    <a:lumOff val="25000"/>
                  </a:schemeClr>
                </a:solidFill>
                <a:latin typeface="微软雅黑" panose="020B0503020204020204" pitchFamily="34" charset="-122"/>
              </a:rPr>
              <a:t>可根据实际情况进行调整）</a:t>
            </a:r>
          </a:p>
        </p:txBody>
      </p:sp>
      <p:sp>
        <p:nvSpPr>
          <p:cNvPr id="4" name="灯片编号占位符 3"/>
          <p:cNvSpPr>
            <a:spLocks noGrp="1"/>
          </p:cNvSpPr>
          <p:nvPr>
            <p:ph type="sldNum" sz="quarter" idx="4"/>
          </p:nvPr>
        </p:nvSpPr>
        <p:spPr/>
        <p:txBody>
          <a:bodyPr/>
          <a:lstStyle/>
          <a:p>
            <a:fld id="{D719EC7C-99FD-49AB-95FC-6779324E7E4F}" type="slidenum">
              <a:rPr lang="zh-CN" altLang="en-US" smtClean="0"/>
              <a:t>13</a:t>
            </a:fld>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此处填写大标题</a:t>
            </a:r>
            <a:r>
              <a:rPr lang="en-US" altLang="zh-CN" sz="2800" b="0" dirty="0">
                <a:solidFill>
                  <a:schemeClr val="tx1">
                    <a:lumMod val="75000"/>
                    <a:lumOff val="25000"/>
                  </a:schemeClr>
                </a:solidFill>
                <a:latin typeface="微软雅黑" panose="020B0503020204020204" pitchFamily="34" charset="-122"/>
              </a:rPr>
              <a:t> </a:t>
            </a:r>
            <a:r>
              <a:rPr lang="en-US" altLang="zh-CN" sz="2800" dirty="0">
                <a:solidFill>
                  <a:schemeClr val="tx1">
                    <a:lumMod val="75000"/>
                    <a:lumOff val="25000"/>
                  </a:schemeClr>
                </a:solidFill>
                <a:latin typeface="微软雅黑" panose="020B0503020204020204" pitchFamily="34" charset="-122"/>
              </a:rPr>
              <a:t>(</a:t>
            </a:r>
            <a:r>
              <a:rPr lang="zh-CN" altLang="en-US" sz="2800" dirty="0">
                <a:solidFill>
                  <a:schemeClr val="tx1">
                    <a:lumMod val="75000"/>
                    <a:lumOff val="25000"/>
                  </a:schemeClr>
                </a:solidFill>
                <a:latin typeface="微软雅黑" panose="020B0503020204020204" pitchFamily="34" charset="-122"/>
              </a:rPr>
              <a:t>可根据实际情况进行调整）</a:t>
            </a:r>
          </a:p>
        </p:txBody>
      </p:sp>
      <p:grpSp>
        <p:nvGrpSpPr>
          <p:cNvPr id="40" name="组合 39"/>
          <p:cNvGrpSpPr/>
          <p:nvPr/>
        </p:nvGrpSpPr>
        <p:grpSpPr>
          <a:xfrm>
            <a:off x="1124263" y="1863244"/>
            <a:ext cx="9943475" cy="3131510"/>
            <a:chOff x="1118109" y="2824066"/>
            <a:chExt cx="9943475" cy="3131510"/>
          </a:xfrm>
        </p:grpSpPr>
        <p:grpSp>
          <p:nvGrpSpPr>
            <p:cNvPr id="41" name="组合 40"/>
            <p:cNvGrpSpPr/>
            <p:nvPr/>
          </p:nvGrpSpPr>
          <p:grpSpPr>
            <a:xfrm>
              <a:off x="1118109" y="2824066"/>
              <a:ext cx="2419350" cy="3131510"/>
              <a:chOff x="1118109" y="2929904"/>
              <a:chExt cx="2419350" cy="3131510"/>
            </a:xfrm>
          </p:grpSpPr>
          <p:sp>
            <p:nvSpPr>
              <p:cNvPr id="74" name="矩形 73"/>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75" name="组合 74"/>
              <p:cNvGrpSpPr/>
              <p:nvPr/>
            </p:nvGrpSpPr>
            <p:grpSpPr>
              <a:xfrm>
                <a:off x="1118109" y="2929904"/>
                <a:ext cx="2419350" cy="724780"/>
                <a:chOff x="1104900" y="2076450"/>
                <a:chExt cx="2419350" cy="1143000"/>
              </a:xfrm>
              <a:solidFill>
                <a:srgbClr val="2D2B36"/>
              </a:solidFill>
            </p:grpSpPr>
            <p:sp>
              <p:nvSpPr>
                <p:cNvPr id="79" name="矩形 78"/>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0" name="等腰三角形 79"/>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76" name="文本框 86"/>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77" name="矩形: 圆角 76"/>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01</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78" name="文本框 88"/>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42" name="组合 41"/>
            <p:cNvGrpSpPr/>
            <p:nvPr/>
          </p:nvGrpSpPr>
          <p:grpSpPr>
            <a:xfrm>
              <a:off x="6134193" y="2824066"/>
              <a:ext cx="2419350" cy="3131510"/>
              <a:chOff x="1118109" y="2929904"/>
              <a:chExt cx="2419350" cy="3131510"/>
            </a:xfrm>
          </p:grpSpPr>
          <p:sp>
            <p:nvSpPr>
              <p:cNvPr id="67" name="矩形 66"/>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68" name="组合 67"/>
              <p:cNvGrpSpPr/>
              <p:nvPr/>
            </p:nvGrpSpPr>
            <p:grpSpPr>
              <a:xfrm>
                <a:off x="1118109" y="2929904"/>
                <a:ext cx="2419350" cy="724780"/>
                <a:chOff x="1104900" y="2076450"/>
                <a:chExt cx="2419350" cy="1143000"/>
              </a:xfrm>
              <a:solidFill>
                <a:srgbClr val="2D2B36"/>
              </a:solidFill>
            </p:grpSpPr>
            <p:sp>
              <p:nvSpPr>
                <p:cNvPr id="72" name="矩形 71"/>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3" name="等腰三角形 72"/>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69" name="文本框 79"/>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70" name="矩形: 圆角 69"/>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03</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71" name="文本框 81"/>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51" name="组合 50"/>
            <p:cNvGrpSpPr/>
            <p:nvPr/>
          </p:nvGrpSpPr>
          <p:grpSpPr>
            <a:xfrm>
              <a:off x="3626151" y="2824066"/>
              <a:ext cx="2419350" cy="3131510"/>
              <a:chOff x="1118109" y="2929904"/>
              <a:chExt cx="2419350" cy="3131510"/>
            </a:xfrm>
          </p:grpSpPr>
          <p:sp>
            <p:nvSpPr>
              <p:cNvPr id="60" name="矩形 59"/>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61" name="组合 60"/>
              <p:cNvGrpSpPr/>
              <p:nvPr/>
            </p:nvGrpSpPr>
            <p:grpSpPr>
              <a:xfrm>
                <a:off x="1118109" y="2929904"/>
                <a:ext cx="2419350" cy="724780"/>
                <a:chOff x="1104900" y="2076450"/>
                <a:chExt cx="2419350" cy="1143000"/>
              </a:xfrm>
              <a:solidFill>
                <a:srgbClr val="2D2B36"/>
              </a:solidFill>
            </p:grpSpPr>
            <p:sp>
              <p:nvSpPr>
                <p:cNvPr id="65" name="矩形 64"/>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66" name="等腰三角形 65"/>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62" name="文本框 72"/>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63" name="矩形: 圆角 62"/>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02</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64" name="文本框 74"/>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nvGrpSpPr>
            <p:cNvPr id="52" name="组合 51"/>
            <p:cNvGrpSpPr/>
            <p:nvPr/>
          </p:nvGrpSpPr>
          <p:grpSpPr>
            <a:xfrm>
              <a:off x="8642234" y="2824066"/>
              <a:ext cx="2419350" cy="3131510"/>
              <a:chOff x="1118109" y="2929904"/>
              <a:chExt cx="2419350" cy="3131510"/>
            </a:xfrm>
          </p:grpSpPr>
          <p:sp>
            <p:nvSpPr>
              <p:cNvPr id="53" name="矩形 52"/>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54" name="组合 53"/>
              <p:cNvGrpSpPr/>
              <p:nvPr/>
            </p:nvGrpSpPr>
            <p:grpSpPr>
              <a:xfrm>
                <a:off x="1118109" y="2929904"/>
                <a:ext cx="2419350" cy="724780"/>
                <a:chOff x="1104900" y="2076450"/>
                <a:chExt cx="2419350" cy="1143000"/>
              </a:xfrm>
              <a:solidFill>
                <a:srgbClr val="2D2B36"/>
              </a:solidFill>
            </p:grpSpPr>
            <p:sp>
              <p:nvSpPr>
                <p:cNvPr id="58" name="矩形 57"/>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59" name="等腰三角形 58"/>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55" name="文本框 65"/>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p>
            </p:txBody>
          </p:sp>
          <p:sp>
            <p:nvSpPr>
              <p:cNvPr id="56" name="矩形: 圆角 55"/>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04</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57" name="文本框 67"/>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p>
            </p:txBody>
          </p:sp>
        </p:grpSp>
      </p:grpSp>
      <p:sp>
        <p:nvSpPr>
          <p:cNvPr id="4" name="灯片编号占位符 3"/>
          <p:cNvSpPr>
            <a:spLocks noGrp="1"/>
          </p:cNvSpPr>
          <p:nvPr>
            <p:ph type="sldNum" sz="quarter" idx="4"/>
          </p:nvPr>
        </p:nvSpPr>
        <p:spPr/>
        <p:txBody>
          <a:bodyPr/>
          <a:lstStyle/>
          <a:p>
            <a:fld id="{D719EC7C-99FD-49AB-95FC-6779324E7E4F}" type="slidenum">
              <a:rPr lang="zh-CN" altLang="en-US" smtClean="0"/>
              <a:t>14</a:t>
            </a:fld>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此处填写大标题</a:t>
            </a:r>
            <a:r>
              <a:rPr lang="en-US" altLang="zh-CN" sz="2800" b="0" dirty="0">
                <a:solidFill>
                  <a:schemeClr val="tx1">
                    <a:lumMod val="75000"/>
                    <a:lumOff val="25000"/>
                  </a:schemeClr>
                </a:solidFill>
                <a:latin typeface="微软雅黑" panose="020B0503020204020204" pitchFamily="34" charset="-122"/>
              </a:rPr>
              <a:t> </a:t>
            </a:r>
            <a:r>
              <a:rPr lang="en-US" altLang="zh-CN" sz="2800" dirty="0">
                <a:solidFill>
                  <a:schemeClr val="tx1">
                    <a:lumMod val="75000"/>
                    <a:lumOff val="25000"/>
                  </a:schemeClr>
                </a:solidFill>
                <a:latin typeface="微软雅黑" panose="020B0503020204020204" pitchFamily="34" charset="-122"/>
              </a:rPr>
              <a:t>(</a:t>
            </a:r>
            <a:r>
              <a:rPr lang="zh-CN" altLang="en-US" sz="2800" dirty="0">
                <a:solidFill>
                  <a:schemeClr val="tx1">
                    <a:lumMod val="75000"/>
                    <a:lumOff val="25000"/>
                  </a:schemeClr>
                </a:solidFill>
                <a:latin typeface="微软雅黑" panose="020B0503020204020204" pitchFamily="34" charset="-122"/>
              </a:rPr>
              <a:t>可根据实际情况进行调整）</a:t>
            </a:r>
          </a:p>
        </p:txBody>
      </p:sp>
      <p:grpSp>
        <p:nvGrpSpPr>
          <p:cNvPr id="37" name="组合 36"/>
          <p:cNvGrpSpPr/>
          <p:nvPr/>
        </p:nvGrpSpPr>
        <p:grpSpPr>
          <a:xfrm>
            <a:off x="8074315" y="4063852"/>
            <a:ext cx="3201854" cy="1542228"/>
            <a:chOff x="8141407" y="3806531"/>
            <a:chExt cx="3201854" cy="1542228"/>
          </a:xfrm>
        </p:grpSpPr>
        <p:sp>
          <p:nvSpPr>
            <p:cNvPr id="90" name="9"/>
            <p:cNvSpPr/>
            <p:nvPr/>
          </p:nvSpPr>
          <p:spPr>
            <a:xfrm>
              <a:off x="8141407"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1"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38" name="组合 37"/>
          <p:cNvGrpSpPr/>
          <p:nvPr/>
        </p:nvGrpSpPr>
        <p:grpSpPr>
          <a:xfrm>
            <a:off x="915831" y="4063852"/>
            <a:ext cx="3201854" cy="1542228"/>
            <a:chOff x="8141407" y="3806531"/>
            <a:chExt cx="3201854" cy="1542228"/>
          </a:xfrm>
        </p:grpSpPr>
        <p:sp>
          <p:nvSpPr>
            <p:cNvPr id="88" name="9"/>
            <p:cNvSpPr/>
            <p:nvPr/>
          </p:nvSpPr>
          <p:spPr>
            <a:xfrm>
              <a:off x="9227409"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9"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39" name="组合 38"/>
          <p:cNvGrpSpPr/>
          <p:nvPr/>
        </p:nvGrpSpPr>
        <p:grpSpPr>
          <a:xfrm>
            <a:off x="3627004" y="1311339"/>
            <a:ext cx="5034027" cy="1219063"/>
            <a:chOff x="8141406" y="3806531"/>
            <a:chExt cx="5034027" cy="1219063"/>
          </a:xfrm>
        </p:grpSpPr>
        <p:sp>
          <p:nvSpPr>
            <p:cNvPr id="86" name="9"/>
            <p:cNvSpPr/>
            <p:nvPr/>
          </p:nvSpPr>
          <p:spPr>
            <a:xfrm>
              <a:off x="9600493"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7" name="10"/>
            <p:cNvSpPr/>
            <p:nvPr/>
          </p:nvSpPr>
          <p:spPr>
            <a:xfrm>
              <a:off x="8141406" y="4315656"/>
              <a:ext cx="5034027" cy="70993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p>
          </p:txBody>
        </p:sp>
      </p:grpSp>
      <p:grpSp>
        <p:nvGrpSpPr>
          <p:cNvPr id="44" name="Group 4"/>
          <p:cNvGrpSpPr/>
          <p:nvPr/>
        </p:nvGrpSpPr>
        <p:grpSpPr>
          <a:xfrm>
            <a:off x="4376420" y="2482850"/>
            <a:ext cx="3438525" cy="3311525"/>
            <a:chOff x="4200186" y="2320894"/>
            <a:chExt cx="3791627" cy="3651116"/>
          </a:xfrm>
        </p:grpSpPr>
        <p:sp>
          <p:nvSpPr>
            <p:cNvPr id="48" name="Rounded Rectangle 6"/>
            <p:cNvSpPr/>
            <p:nvPr/>
          </p:nvSpPr>
          <p:spPr>
            <a:xfrm flipH="1">
              <a:off x="4214254" y="4850056"/>
              <a:ext cx="3777559"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49" name="Rounded Rectangle 5"/>
            <p:cNvSpPr/>
            <p:nvPr/>
          </p:nvSpPr>
          <p:spPr>
            <a:xfrm rot="3492391" flipH="1">
              <a:off x="4991307" y="3689252"/>
              <a:ext cx="3651116" cy="914400"/>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1" name="Rounded Rectangle 3"/>
            <p:cNvSpPr/>
            <p:nvPr/>
          </p:nvSpPr>
          <p:spPr>
            <a:xfrm rot="18107609">
              <a:off x="3556490" y="3689252"/>
              <a:ext cx="3651116" cy="9144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2" name="Rounded Rectangle 9"/>
            <p:cNvSpPr/>
            <p:nvPr/>
          </p:nvSpPr>
          <p:spPr>
            <a:xfrm flipH="1">
              <a:off x="4200186" y="4850056"/>
              <a:ext cx="1948760"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3"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4"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5"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grpSp>
      <p:sp>
        <p:nvSpPr>
          <p:cNvPr id="4" name="灯片编号占位符 3"/>
          <p:cNvSpPr>
            <a:spLocks noGrp="1"/>
          </p:cNvSpPr>
          <p:nvPr>
            <p:ph type="sldNum" sz="quarter" idx="4"/>
          </p:nvPr>
        </p:nvSpPr>
        <p:spPr/>
        <p:txBody>
          <a:bodyPr/>
          <a:lstStyle/>
          <a:p>
            <a:fld id="{D719EC7C-99FD-49AB-95FC-6779324E7E4F}" type="slidenum">
              <a:rPr lang="zh-CN" altLang="en-US" smtClean="0"/>
              <a:t>15</a:t>
            </a:fld>
            <a:endParaRPr lang="zh-CN" altLang="en-US" dirty="0"/>
          </a:p>
        </p:txBody>
      </p:sp>
      <p:pic>
        <p:nvPicPr>
          <p:cNvPr id="7" name="图形 6"/>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61205" y="4952365"/>
            <a:ext cx="485140" cy="474345"/>
          </a:xfrm>
          <a:prstGeom prst="rect">
            <a:avLst/>
          </a:prstGeom>
        </p:spPr>
      </p:pic>
      <p:pic>
        <p:nvPicPr>
          <p:cNvPr id="9" name="图形 8"/>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76290" y="2839720"/>
            <a:ext cx="445770" cy="503555"/>
          </a:xfrm>
          <a:prstGeom prst="rect">
            <a:avLst/>
          </a:prstGeom>
        </p:spPr>
      </p:pic>
      <p:pic>
        <p:nvPicPr>
          <p:cNvPr id="11" name="图形 10"/>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92645" y="4963160"/>
            <a:ext cx="454025" cy="4445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215"/>
          <p:cNvSpPr txBox="1"/>
          <p:nvPr/>
        </p:nvSpPr>
        <p:spPr>
          <a:xfrm>
            <a:off x="354119" y="526514"/>
            <a:ext cx="7465465" cy="357545"/>
          </a:xfrm>
          <a:prstGeom prst="rect">
            <a:avLst/>
          </a:prstGeom>
        </p:spPr>
        <p:txBody>
          <a:bodyPr vert="horz" lIns="68580" tIns="34290" rIns="68580" bIns="34290" rtlCol="0" anchor="ctr">
            <a:noAutofit/>
          </a:bodyPr>
          <a:lstStyle>
            <a:defPPr>
              <a:defRPr lang="zh-CN"/>
            </a:defPPr>
            <a:lvl1pPr defTabSz="1682750">
              <a:lnSpc>
                <a:spcPct val="100000"/>
              </a:lnSpc>
              <a:spcBef>
                <a:spcPct val="0"/>
              </a:spcBef>
              <a:buNone/>
              <a:defRPr sz="2400" b="1" kern="100">
                <a:solidFill>
                  <a:srgbClr val="7E7E7E"/>
                </a:solidFill>
                <a:latin typeface="Lato" panose="020F0502020204030203" pitchFamily="34" charset="0"/>
                <a:ea typeface="微软雅黑" panose="020B0503020204020204" pitchFamily="34" charset="-122"/>
                <a:cs typeface="微软雅黑" panose="020B0503020204020204" pitchFamily="34" charset="-122"/>
              </a:defRPr>
            </a:lvl1pPr>
          </a:lstStyle>
          <a:p>
            <a:r>
              <a:rPr lang="zh-CN" altLang="en-US" sz="2800" dirty="0">
                <a:solidFill>
                  <a:schemeClr val="tx1">
                    <a:lumMod val="75000"/>
                    <a:lumOff val="25000"/>
                  </a:schemeClr>
                </a:solidFill>
                <a:latin typeface="微软雅黑" panose="020B0503020204020204" pitchFamily="34" charset="-122"/>
              </a:rPr>
              <a:t>此处填写大标题</a:t>
            </a:r>
            <a:r>
              <a:rPr lang="en-US" altLang="zh-CN" sz="2800" b="0" dirty="0">
                <a:solidFill>
                  <a:schemeClr val="tx1">
                    <a:lumMod val="75000"/>
                    <a:lumOff val="25000"/>
                  </a:schemeClr>
                </a:solidFill>
                <a:latin typeface="微软雅黑" panose="020B0503020204020204" pitchFamily="34" charset="-122"/>
              </a:rPr>
              <a:t> </a:t>
            </a:r>
            <a:r>
              <a:rPr lang="en-US" altLang="zh-CN" sz="2800" dirty="0">
                <a:solidFill>
                  <a:schemeClr val="tx1">
                    <a:lumMod val="75000"/>
                    <a:lumOff val="25000"/>
                  </a:schemeClr>
                </a:solidFill>
                <a:latin typeface="微软雅黑" panose="020B0503020204020204" pitchFamily="34" charset="-122"/>
              </a:rPr>
              <a:t>(</a:t>
            </a:r>
            <a:r>
              <a:rPr lang="zh-CN" altLang="en-US" sz="2800" dirty="0">
                <a:solidFill>
                  <a:schemeClr val="tx1">
                    <a:lumMod val="75000"/>
                    <a:lumOff val="25000"/>
                  </a:schemeClr>
                </a:solidFill>
                <a:latin typeface="微软雅黑" panose="020B0503020204020204" pitchFamily="34" charset="-122"/>
              </a:rPr>
              <a:t>可根据实际情况进行调整）</a:t>
            </a:r>
          </a:p>
        </p:txBody>
      </p:sp>
      <p:grpSp>
        <p:nvGrpSpPr>
          <p:cNvPr id="25" name="组合 24"/>
          <p:cNvGrpSpPr/>
          <p:nvPr/>
        </p:nvGrpSpPr>
        <p:grpSpPr>
          <a:xfrm>
            <a:off x="490301" y="1835740"/>
            <a:ext cx="6081295" cy="3771078"/>
            <a:chOff x="842322" y="1882723"/>
            <a:chExt cx="6081295" cy="3771078"/>
          </a:xfrm>
        </p:grpSpPr>
        <p:sp>
          <p:nvSpPr>
            <p:cNvPr id="31" name="流程图: 数据 5"/>
            <p:cNvSpPr/>
            <p:nvPr/>
          </p:nvSpPr>
          <p:spPr>
            <a:xfrm>
              <a:off x="1750483" y="2174001"/>
              <a:ext cx="2370667" cy="128058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32" name="流程图: 数据 5"/>
            <p:cNvSpPr/>
            <p:nvPr/>
          </p:nvSpPr>
          <p:spPr>
            <a:xfrm>
              <a:off x="2690283" y="3209052"/>
              <a:ext cx="2370667" cy="128058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33" name="流程图: 数据 5"/>
            <p:cNvSpPr/>
            <p:nvPr/>
          </p:nvSpPr>
          <p:spPr>
            <a:xfrm>
              <a:off x="3621617" y="4241985"/>
              <a:ext cx="2370667" cy="12827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34" name="矩形 33"/>
            <p:cNvSpPr/>
            <p:nvPr/>
          </p:nvSpPr>
          <p:spPr>
            <a:xfrm flipH="1">
              <a:off x="3621617" y="4948952"/>
              <a:ext cx="3302000" cy="704849"/>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35" name="矩形 34"/>
            <p:cNvSpPr/>
            <p:nvPr/>
          </p:nvSpPr>
          <p:spPr>
            <a:xfrm flipH="1">
              <a:off x="2690283" y="3916018"/>
              <a:ext cx="3302000" cy="70273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36" name="矩形 35"/>
            <p:cNvSpPr/>
            <p:nvPr/>
          </p:nvSpPr>
          <p:spPr>
            <a:xfrm flipH="1">
              <a:off x="1758950" y="2880967"/>
              <a:ext cx="3302000" cy="704851"/>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sp>
          <p:nvSpPr>
            <p:cNvPr id="40" name="矩形 39"/>
            <p:cNvSpPr/>
            <p:nvPr/>
          </p:nvSpPr>
          <p:spPr>
            <a:xfrm flipH="1">
              <a:off x="842322" y="1882723"/>
              <a:ext cx="3302000" cy="70484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p>
          </p:txBody>
        </p:sp>
      </p:grpSp>
      <p:grpSp>
        <p:nvGrpSpPr>
          <p:cNvPr id="26" name="组合 25"/>
          <p:cNvGrpSpPr/>
          <p:nvPr/>
        </p:nvGrpSpPr>
        <p:grpSpPr>
          <a:xfrm>
            <a:off x="4363076" y="1757253"/>
            <a:ext cx="7162800" cy="3806174"/>
            <a:chOff x="4661958" y="2148143"/>
            <a:chExt cx="7162800" cy="3806174"/>
          </a:xfrm>
        </p:grpSpPr>
        <p:sp>
          <p:nvSpPr>
            <p:cNvPr id="27" name="文本框 48"/>
            <p:cNvSpPr txBox="1"/>
            <p:nvPr/>
          </p:nvSpPr>
          <p:spPr>
            <a:xfrm>
              <a:off x="4661958" y="2148143"/>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28" name="文本框 49"/>
            <p:cNvSpPr txBox="1"/>
            <p:nvPr/>
          </p:nvSpPr>
          <p:spPr>
            <a:xfrm>
              <a:off x="5593291" y="3181782"/>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29" name="文本框 50"/>
            <p:cNvSpPr txBox="1"/>
            <p:nvPr/>
          </p:nvSpPr>
          <p:spPr>
            <a:xfrm>
              <a:off x="6524624" y="4215421"/>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sp>
          <p:nvSpPr>
            <p:cNvPr id="30" name="文本框 51"/>
            <p:cNvSpPr txBox="1"/>
            <p:nvPr/>
          </p:nvSpPr>
          <p:spPr>
            <a:xfrm>
              <a:off x="7455958" y="5249059"/>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p>
          </p:txBody>
        </p:sp>
      </p:grpSp>
      <p:sp>
        <p:nvSpPr>
          <p:cNvPr id="4" name="灯片编号占位符 3"/>
          <p:cNvSpPr>
            <a:spLocks noGrp="1"/>
          </p:cNvSpPr>
          <p:nvPr>
            <p:ph type="sldNum" sz="quarter" idx="4"/>
          </p:nvPr>
        </p:nvSpPr>
        <p:spPr/>
        <p:txBody>
          <a:bodyPr/>
          <a:lstStyle/>
          <a:p>
            <a:fld id="{D719EC7C-99FD-49AB-95FC-6779324E7E4F}" type="slidenum">
              <a:rPr lang="zh-CN" altLang="en-US" smtClean="0"/>
              <a:t>16</a:t>
            </a:fld>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6" name="灯片编号占位符 5"/>
          <p:cNvSpPr>
            <a:spLocks noGrp="1"/>
          </p:cNvSpPr>
          <p:nvPr>
            <p:ph type="sldNum" sz="quarter" idx="4"/>
          </p:nvPr>
        </p:nvSpPr>
        <p:spPr/>
        <p:txBody>
          <a:bodyPr/>
          <a:lstStyle/>
          <a:p>
            <a:fld id="{D719EC7C-99FD-49AB-95FC-6779324E7E4F}" type="slidenum">
              <a:rPr lang="zh-CN" altLang="en-US" smtClean="0"/>
              <a:t>17</a:t>
            </a:fld>
            <a:endParaRPr lang="zh-CN" altLang="en-US" dirty="0"/>
          </a:p>
        </p:txBody>
      </p:sp>
      <p:sp>
        <p:nvSpPr>
          <p:cNvPr id="10" name="文本框 9"/>
          <p:cNvSpPr txBox="1"/>
          <p:nvPr/>
        </p:nvSpPr>
        <p:spPr>
          <a:xfrm>
            <a:off x="742949" y="2377591"/>
            <a:ext cx="3829052" cy="1015663"/>
          </a:xfrm>
          <a:prstGeom prst="rect">
            <a:avLst/>
          </a:prstGeom>
          <a:noFill/>
        </p:spPr>
        <p:txBody>
          <a:bodyPr wrap="square" rtlCol="0">
            <a:spAutoFit/>
          </a:bodyPr>
          <a:lstStyle>
            <a:defPPr>
              <a:defRPr lang="zh-CN"/>
            </a:defPPr>
            <a:lvl1pPr algn="dist">
              <a:defRPr kumimoji="1" sz="6000" spc="800">
                <a:solidFill>
                  <a:srgbClr val="D0873B"/>
                </a:solidFill>
                <a:latin typeface="Lato Black" panose="020F0502020204030203" pitchFamily="34" charset="0"/>
                <a:ea typeface="HarmonyOS Sans SC Black" panose="00000A00000000000000" pitchFamily="2" charset="-122"/>
              </a:defRPr>
            </a:lvl1pPr>
          </a:lstStyle>
          <a:p>
            <a:r>
              <a:rPr lang="en-US" altLang="zh-CN" dirty="0">
                <a:solidFill>
                  <a:schemeClr val="tx1">
                    <a:lumMod val="75000"/>
                    <a:lumOff val="25000"/>
                  </a:schemeClr>
                </a:solidFill>
              </a:rPr>
              <a:t>Thanks!</a:t>
            </a:r>
            <a:endParaRPr lang="zh-CN" altLang="en-US" dirty="0">
              <a:solidFill>
                <a:schemeClr val="tx1">
                  <a:lumMod val="75000"/>
                  <a:lumOff val="25000"/>
                </a:schemeClr>
              </a:solidFill>
            </a:endParaRPr>
          </a:p>
        </p:txBody>
      </p:sp>
      <p:sp>
        <p:nvSpPr>
          <p:cNvPr id="11" name="文本框 10"/>
          <p:cNvSpPr txBox="1"/>
          <p:nvPr/>
        </p:nvSpPr>
        <p:spPr>
          <a:xfrm>
            <a:off x="742949" y="3679353"/>
            <a:ext cx="4761782" cy="307777"/>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深圳市富兰瓦时技术有限公司</a:t>
            </a:r>
          </a:p>
        </p:txBody>
      </p:sp>
      <p:sp>
        <p:nvSpPr>
          <p:cNvPr id="12" name="文本框 11"/>
          <p:cNvSpPr txBox="1"/>
          <p:nvPr/>
        </p:nvSpPr>
        <p:spPr>
          <a:xfrm>
            <a:off x="742949" y="3979445"/>
            <a:ext cx="2069583" cy="338554"/>
          </a:xfrm>
          <a:prstGeom prst="rect">
            <a:avLst/>
          </a:prstGeom>
          <a:noFill/>
        </p:spPr>
        <p:txBody>
          <a:bodyPr wrap="square" rtlCol="0">
            <a:spAutoFit/>
          </a:bodyPr>
          <a:lstStyle/>
          <a:p>
            <a:r>
              <a:rPr lang="en-US" altLang="zh-CN" sz="1600" dirty="0">
                <a:solidFill>
                  <a:schemeClr val="tx1">
                    <a:lumMod val="75000"/>
                    <a:lumOff val="25000"/>
                  </a:schemeClr>
                </a:solidFill>
                <a:latin typeface="Lato Light" panose="020F0302020204030203" pitchFamily="34" charset="0"/>
                <a:ea typeface="微软雅黑" panose="020B0503020204020204" pitchFamily="34" charset="-122"/>
              </a:rPr>
              <a:t>www.franklinwh.com</a:t>
            </a:r>
            <a:endParaRPr lang="zh-CN" altLang="en-US" sz="1600" dirty="0">
              <a:solidFill>
                <a:schemeClr val="tx1">
                  <a:lumMod val="75000"/>
                  <a:lumOff val="25000"/>
                </a:schemeClr>
              </a:solidFill>
              <a:latin typeface="Lato Light" panose="020F0302020204030203" pitchFamily="34" charset="0"/>
              <a:ea typeface="微软雅黑" panose="020B0503020204020204" pitchFamily="34" charset="-122"/>
            </a:endParaRPr>
          </a:p>
        </p:txBody>
      </p:sp>
      <p:cxnSp>
        <p:nvCxnSpPr>
          <p:cNvPr id="19" name="直接连接符 18"/>
          <p:cNvCxnSpPr/>
          <p:nvPr/>
        </p:nvCxnSpPr>
        <p:spPr>
          <a:xfrm>
            <a:off x="774441" y="3536303"/>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5.2.11"/>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11"/>
  <p:tag name="RESOURCELIBID_ANIM" val="438"/>
</p:tagLst>
</file>

<file path=ppt/tags/tag4.xml><?xml version="1.0" encoding="utf-8"?>
<p:tagLst xmlns:a="http://schemas.openxmlformats.org/drawingml/2006/main" xmlns:r="http://schemas.openxmlformats.org/officeDocument/2006/relationships" xmlns:p="http://schemas.openxmlformats.org/presentationml/2006/main">
  <p:tag name="PA" val="v5.2.11"/>
  <p:tag name="RESOURCELIBID_ANIM" val="438"/>
</p:tagLst>
</file>

<file path=ppt/tags/tag5.xml><?xml version="1.0" encoding="utf-8"?>
<p:tagLst xmlns:a="http://schemas.openxmlformats.org/drawingml/2006/main" xmlns:r="http://schemas.openxmlformats.org/officeDocument/2006/relationships" xmlns:p="http://schemas.openxmlformats.org/presentationml/2006/main">
  <p:tag name="PA" val="v5.2.11"/>
  <p:tag name="RESOURCELIBID_ANIM" val="438"/>
</p:tagLst>
</file>

<file path=ppt/tags/tag6.xml><?xml version="1.0" encoding="utf-8"?>
<p:tagLst xmlns:a="http://schemas.openxmlformats.org/drawingml/2006/main" xmlns:r="http://schemas.openxmlformats.org/officeDocument/2006/relationships" xmlns:p="http://schemas.openxmlformats.org/presentationml/2006/main">
  <p:tag name="PA" val="v5.2.11"/>
</p:tagLst>
</file>

<file path=ppt/tags/tag7.xml><?xml version="1.0" encoding="utf-8"?>
<p:tagLst xmlns:a="http://schemas.openxmlformats.org/drawingml/2006/main" xmlns:r="http://schemas.openxmlformats.org/officeDocument/2006/relationships" xmlns:p="http://schemas.openxmlformats.org/presentationml/2006/main">
  <p:tag name="PA" val="v5.2.11"/>
</p:tagLst>
</file>

<file path=ppt/tags/tag8.xml><?xml version="1.0" encoding="utf-8"?>
<p:tagLst xmlns:a="http://schemas.openxmlformats.org/drawingml/2006/main" xmlns:r="http://schemas.openxmlformats.org/officeDocument/2006/relationships" xmlns:p="http://schemas.openxmlformats.org/presentationml/2006/main">
  <p:tag name="PA" val="v5.2.11"/>
</p:tagLst>
</file>

<file path=ppt/tags/tag9.xml><?xml version="1.0" encoding="utf-8"?>
<p:tagLst xmlns:a="http://schemas.openxmlformats.org/drawingml/2006/main" xmlns:r="http://schemas.openxmlformats.org/officeDocument/2006/relationships" xmlns:p="http://schemas.openxmlformats.org/presentationml/2006/main">
  <p:tag name="PA" val="v5.2.11"/>
</p:tagLst>
</file>

<file path=ppt/tags/tag10.xml><?xml version="1.0" encoding="utf-8"?>
<p:tagLst xmlns:a="http://schemas.openxmlformats.org/drawingml/2006/main" xmlns:r="http://schemas.openxmlformats.org/officeDocument/2006/relationships" xmlns:p="http://schemas.openxmlformats.org/presentationml/2006/main">
  <p:tag name="PA" val="v5.2.11"/>
</p:tagLst>
</file>

<file path=ppt/tags/tag11.xml><?xml version="1.0" encoding="utf-8"?>
<p:tagLst xmlns:a="http://schemas.openxmlformats.org/drawingml/2006/main" xmlns:r="http://schemas.openxmlformats.org/officeDocument/2006/relationships" xmlns:p="http://schemas.openxmlformats.org/presentationml/2006/main">
  <p:tag name="PA" val="v5.2.11"/>
</p:tagLst>
</file>

<file path=ppt/tags/tag12.xml><?xml version="1.0" encoding="utf-8"?>
<p:tagLst xmlns:a="http://schemas.openxmlformats.org/drawingml/2006/main" xmlns:r="http://schemas.openxmlformats.org/officeDocument/2006/relationships" xmlns:p="http://schemas.openxmlformats.org/presentationml/2006/main">
  <p:tag name="PA" val="v5.2.11"/>
</p:tagLst>
</file>

<file path=ppt/tags/tag13.xml><?xml version="1.0" encoding="utf-8"?>
<p:tagLst xmlns:a="http://schemas.openxmlformats.org/drawingml/2006/main" xmlns:r="http://schemas.openxmlformats.org/officeDocument/2006/relationships" xmlns:p="http://schemas.openxmlformats.org/presentationml/2006/main">
  <p:tag name="PA" val="v5.2.9"/>
</p:tagLst>
</file>

<file path=ppt/tags/tag14.xml><?xml version="1.0" encoding="utf-8"?>
<p:tagLst xmlns:a="http://schemas.openxmlformats.org/drawingml/2006/main" xmlns:r="http://schemas.openxmlformats.org/officeDocument/2006/relationships" xmlns:p="http://schemas.openxmlformats.org/presentationml/2006/main">
  <p:tag name="PA" val="v5.2.9"/>
</p:tagLst>
</file>

<file path=ppt/tags/tag15.xml><?xml version="1.0" encoding="utf-8"?>
<p:tagLst xmlns:a="http://schemas.openxmlformats.org/drawingml/2006/main" xmlns:r="http://schemas.openxmlformats.org/officeDocument/2006/relationships" xmlns:p="http://schemas.openxmlformats.org/presentationml/2006/main">
  <p:tag name="PA" val="v5.2.9"/>
</p:tagLst>
</file>

<file path=ppt/tags/tag16.xml><?xml version="1.0" encoding="utf-8"?>
<p:tagLst xmlns:a="http://schemas.openxmlformats.org/drawingml/2006/main" xmlns:r="http://schemas.openxmlformats.org/officeDocument/2006/relationships" xmlns:p="http://schemas.openxmlformats.org/presentationml/2006/main">
  <p:tag name="PA" val="v5.2.9"/>
</p:tagLst>
</file>

<file path=ppt/tags/tag17.xml><?xml version="1.0" encoding="utf-8"?>
<p:tagLst xmlns:a="http://schemas.openxmlformats.org/drawingml/2006/main" xmlns:r="http://schemas.openxmlformats.org/officeDocument/2006/relationships" xmlns:p="http://schemas.openxmlformats.org/presentationml/2006/main">
  <p:tag name="PA" val="v5.2.9"/>
</p:tagLst>
</file>

<file path=ppt/tags/tag18.xml><?xml version="1.0" encoding="utf-8"?>
<p:tagLst xmlns:a="http://schemas.openxmlformats.org/drawingml/2006/main" xmlns:r="http://schemas.openxmlformats.org/officeDocument/2006/relationships" xmlns:p="http://schemas.openxmlformats.org/presentationml/2006/main">
  <p:tag name="PA" val="v5.2.9"/>
</p:tagLst>
</file>

<file path=ppt/tags/tag19.xml><?xml version="1.0" encoding="utf-8"?>
<p:tagLst xmlns:a="http://schemas.openxmlformats.org/drawingml/2006/main" xmlns:r="http://schemas.openxmlformats.org/officeDocument/2006/relationships" xmlns:p="http://schemas.openxmlformats.org/presentationml/2006/main">
  <p:tag name="PA" val="v5.2.9"/>
</p:tagLst>
</file>

<file path=ppt/tags/tag20.xml><?xml version="1.0" encoding="utf-8"?>
<p:tagLst xmlns:a="http://schemas.openxmlformats.org/drawingml/2006/main" xmlns:r="http://schemas.openxmlformats.org/officeDocument/2006/relationships" xmlns:p="http://schemas.openxmlformats.org/presentationml/2006/main">
  <p:tag name="PA" val="v5.2.9"/>
</p:tagLst>
</file>

<file path=ppt/tags/tag21.xml><?xml version="1.0" encoding="utf-8"?>
<p:tagLst xmlns:a="http://schemas.openxmlformats.org/drawingml/2006/main" xmlns:r="http://schemas.openxmlformats.org/officeDocument/2006/relationships" xmlns:p="http://schemas.openxmlformats.org/presentationml/2006/main">
  <p:tag name="PA" val="v5.2.9"/>
</p:tagLst>
</file>

<file path=ppt/tags/tag22.xml><?xml version="1.0" encoding="utf-8"?>
<p:tagLst xmlns:a="http://schemas.openxmlformats.org/drawingml/2006/main" xmlns:r="http://schemas.openxmlformats.org/officeDocument/2006/relationships" xmlns:p="http://schemas.openxmlformats.org/presentationml/2006/main">
  <p:tag name="PA" val="v5.2.9"/>
</p:tagLst>
</file>

<file path=ppt/tags/tag23.xml><?xml version="1.0" encoding="utf-8"?>
<p:tagLst xmlns:a="http://schemas.openxmlformats.org/drawingml/2006/main" xmlns:r="http://schemas.openxmlformats.org/officeDocument/2006/relationships" xmlns:p="http://schemas.openxmlformats.org/presentationml/2006/main">
  <p:tag name="PA" val="v5.2.11"/>
</p:tagLst>
</file>

<file path=ppt/tags/tag24.xml><?xml version="1.0" encoding="utf-8"?>
<p:tagLst xmlns:a="http://schemas.openxmlformats.org/drawingml/2006/main" xmlns:r="http://schemas.openxmlformats.org/officeDocument/2006/relationships" xmlns:p="http://schemas.openxmlformats.org/presentationml/2006/main">
  <p:tag name="PA" val="v5.2.11"/>
</p:tagLst>
</file>

<file path=ppt/tags/tag25.xml><?xml version="1.0" encoding="utf-8"?>
<p:tagLst xmlns:a="http://schemas.openxmlformats.org/drawingml/2006/main" xmlns:r="http://schemas.openxmlformats.org/officeDocument/2006/relationships" xmlns:p="http://schemas.openxmlformats.org/presentationml/2006/main">
  <p:tag name="PA" val="v5.2.11"/>
  <p:tag name="RESOURCELIBID_ANIM" val="438"/>
</p:tagLst>
</file>

<file path=ppt/tags/tag26.xml><?xml version="1.0" encoding="utf-8"?>
<p:tagLst xmlns:a="http://schemas.openxmlformats.org/drawingml/2006/main" xmlns:r="http://schemas.openxmlformats.org/officeDocument/2006/relationships" xmlns:p="http://schemas.openxmlformats.org/presentationml/2006/main">
  <p:tag name="PA" val="v5.2.11"/>
  <p:tag name="RESOURCELIBID_ANIM" val="438"/>
</p:tagLst>
</file>

<file path=ppt/tags/tag27.xml><?xml version="1.0" encoding="utf-8"?>
<p:tagLst xmlns:a="http://schemas.openxmlformats.org/drawingml/2006/main" xmlns:r="http://schemas.openxmlformats.org/officeDocument/2006/relationships" xmlns:p="http://schemas.openxmlformats.org/presentationml/2006/main">
  <p:tag name="PA" val="v5.2.11"/>
  <p:tag name="RESOURCELIBID_ANIM" val="438"/>
</p:tagLst>
</file>

<file path=ppt/tags/tag28.xml><?xml version="1.0" encoding="utf-8"?>
<p:tagLst xmlns:a="http://schemas.openxmlformats.org/drawingml/2006/main" xmlns:r="http://schemas.openxmlformats.org/officeDocument/2006/relationships" xmlns:p="http://schemas.openxmlformats.org/presentationml/2006/main">
  <p:tag name="PA" val="v5.2.11"/>
</p:tagLst>
</file>

<file path=ppt/tags/tag29.xml><?xml version="1.0" encoding="utf-8"?>
<p:tagLst xmlns:a="http://schemas.openxmlformats.org/drawingml/2006/main" xmlns:r="http://schemas.openxmlformats.org/officeDocument/2006/relationships" xmlns:p="http://schemas.openxmlformats.org/presentationml/2006/main">
  <p:tag name="PA" val="v5.2.11"/>
</p:tagLst>
</file>

<file path=ppt/tags/tag30.xml><?xml version="1.0" encoding="utf-8"?>
<p:tagLst xmlns:a="http://schemas.openxmlformats.org/drawingml/2006/main" xmlns:r="http://schemas.openxmlformats.org/officeDocument/2006/relationships" xmlns:p="http://schemas.openxmlformats.org/presentationml/2006/main">
  <p:tag name="PA" val="v5.2.11"/>
</p:tagLst>
</file>

<file path=ppt/tags/tag31.xml><?xml version="1.0" encoding="utf-8"?>
<p:tagLst xmlns:a="http://schemas.openxmlformats.org/drawingml/2006/main" xmlns:r="http://schemas.openxmlformats.org/officeDocument/2006/relationships" xmlns:p="http://schemas.openxmlformats.org/presentationml/2006/main">
  <p:tag name="PA" val="v5.2.11"/>
</p:tagLst>
</file>

<file path=ppt/tags/tag32.xml><?xml version="1.0" encoding="utf-8"?>
<p:tagLst xmlns:a="http://schemas.openxmlformats.org/drawingml/2006/main" xmlns:r="http://schemas.openxmlformats.org/officeDocument/2006/relationships" xmlns:p="http://schemas.openxmlformats.org/presentationml/2006/main">
  <p:tag name="PA" val="v5.2.11"/>
</p:tagLst>
</file>

<file path=ppt/tags/tag33.xml><?xml version="1.0" encoding="utf-8"?>
<p:tagLst xmlns:a="http://schemas.openxmlformats.org/drawingml/2006/main" xmlns:r="http://schemas.openxmlformats.org/officeDocument/2006/relationships" xmlns:p="http://schemas.openxmlformats.org/presentationml/2006/main">
  <p:tag name="PA" val="v5.2.11"/>
</p:tagLst>
</file>

<file path=ppt/tags/tag34.xml><?xml version="1.0" encoding="utf-8"?>
<p:tagLst xmlns:a="http://schemas.openxmlformats.org/drawingml/2006/main" xmlns:r="http://schemas.openxmlformats.org/officeDocument/2006/relationships" xmlns:p="http://schemas.openxmlformats.org/presentationml/2006/main">
  <p:tag name="PA" val="v5.2.11"/>
</p:tagLst>
</file>

<file path=ppt/tags/tag35.xml><?xml version="1.0" encoding="utf-8"?>
<p:tagLst xmlns:a="http://schemas.openxmlformats.org/drawingml/2006/main" xmlns:r="http://schemas.openxmlformats.org/officeDocument/2006/relationships" xmlns:p="http://schemas.openxmlformats.org/presentationml/2006/main">
  <p:tag name="PA" val="v5.2.9"/>
</p:tagLst>
</file>

<file path=ppt/tags/tag36.xml><?xml version="1.0" encoding="utf-8"?>
<p:tagLst xmlns:a="http://schemas.openxmlformats.org/drawingml/2006/main" xmlns:r="http://schemas.openxmlformats.org/officeDocument/2006/relationships" xmlns:p="http://schemas.openxmlformats.org/presentationml/2006/main">
  <p:tag name="PA" val="v5.2.9"/>
</p:tagLst>
</file>

<file path=ppt/tags/tag37.xml><?xml version="1.0" encoding="utf-8"?>
<p:tagLst xmlns:a="http://schemas.openxmlformats.org/drawingml/2006/main" xmlns:r="http://schemas.openxmlformats.org/officeDocument/2006/relationships" xmlns:p="http://schemas.openxmlformats.org/presentationml/2006/main">
  <p:tag name="PA" val="v5.2.9"/>
</p:tagLst>
</file>

<file path=ppt/tags/tag38.xml><?xml version="1.0" encoding="utf-8"?>
<p:tagLst xmlns:a="http://schemas.openxmlformats.org/drawingml/2006/main" xmlns:r="http://schemas.openxmlformats.org/officeDocument/2006/relationships" xmlns:p="http://schemas.openxmlformats.org/presentationml/2006/main">
  <p:tag name="PA" val="v5.2.9"/>
</p:tagLst>
</file>

<file path=ppt/tags/tag39.xml><?xml version="1.0" encoding="utf-8"?>
<p:tagLst xmlns:a="http://schemas.openxmlformats.org/drawingml/2006/main" xmlns:r="http://schemas.openxmlformats.org/officeDocument/2006/relationships" xmlns:p="http://schemas.openxmlformats.org/presentationml/2006/main">
  <p:tag name="PA" val="v5.2.9"/>
</p:tagLst>
</file>

<file path=ppt/tags/tag40.xml><?xml version="1.0" encoding="utf-8"?>
<p:tagLst xmlns:a="http://schemas.openxmlformats.org/drawingml/2006/main" xmlns:r="http://schemas.openxmlformats.org/officeDocument/2006/relationships" xmlns:p="http://schemas.openxmlformats.org/presentationml/2006/main">
  <p:tag name="PA" val="v5.2.9"/>
</p:tagLst>
</file>

<file path=ppt/tags/tag41.xml><?xml version="1.0" encoding="utf-8"?>
<p:tagLst xmlns:a="http://schemas.openxmlformats.org/drawingml/2006/main" xmlns:r="http://schemas.openxmlformats.org/officeDocument/2006/relationships" xmlns:p="http://schemas.openxmlformats.org/presentationml/2006/main">
  <p:tag name="PA" val="v5.2.9"/>
</p:tagLst>
</file>

<file path=ppt/tags/tag42.xml><?xml version="1.0" encoding="utf-8"?>
<p:tagLst xmlns:a="http://schemas.openxmlformats.org/drawingml/2006/main" xmlns:r="http://schemas.openxmlformats.org/officeDocument/2006/relationships" xmlns:p="http://schemas.openxmlformats.org/presentationml/2006/main">
  <p:tag name="PA" val="v5.2.9"/>
</p:tagLst>
</file>

<file path=ppt/tags/tag43.xml><?xml version="1.0" encoding="utf-8"?>
<p:tagLst xmlns:a="http://schemas.openxmlformats.org/drawingml/2006/main" xmlns:r="http://schemas.openxmlformats.org/officeDocument/2006/relationships" xmlns:p="http://schemas.openxmlformats.org/presentationml/2006/main">
  <p:tag name="PA" val="v5.2.9"/>
</p:tagLst>
</file>

<file path=ppt/tags/tag44.xml><?xml version="1.0" encoding="utf-8"?>
<p:tagLst xmlns:a="http://schemas.openxmlformats.org/drawingml/2006/main" xmlns:r="http://schemas.openxmlformats.org/officeDocument/2006/relationships" xmlns:p="http://schemas.openxmlformats.org/presentationml/2006/main">
  <p:tag name="PA" val="v5.2.9"/>
</p:tagLst>
</file>

<file path=ppt/tags/tag45.xml><?xml version="1.0" encoding="utf-8"?>
<p:tagLst xmlns:a="http://schemas.openxmlformats.org/drawingml/2006/main" xmlns:r="http://schemas.openxmlformats.org/officeDocument/2006/relationships" xmlns:p="http://schemas.openxmlformats.org/presentationml/2006/main">
  <p:tag name="PA" val="v5.2.9"/>
</p:tagLst>
</file>

<file path=ppt/tags/tag46.xml><?xml version="1.0" encoding="utf-8"?>
<p:tagLst xmlns:a="http://schemas.openxmlformats.org/drawingml/2006/main" xmlns:r="http://schemas.openxmlformats.org/officeDocument/2006/relationships" xmlns:p="http://schemas.openxmlformats.org/presentationml/2006/main">
  <p:tag name="PA" val="v5.2.9"/>
</p:tagLst>
</file>

<file path=ppt/tags/tag47.xml><?xml version="1.0" encoding="utf-8"?>
<p:tagLst xmlns:a="http://schemas.openxmlformats.org/drawingml/2006/main" xmlns:r="http://schemas.openxmlformats.org/officeDocument/2006/relationships" xmlns:p="http://schemas.openxmlformats.org/presentationml/2006/main">
  <p:tag name="PA" val="v5.2.9"/>
</p:tagLst>
</file>

<file path=ppt/tags/tag48.xml><?xml version="1.0" encoding="utf-8"?>
<p:tagLst xmlns:a="http://schemas.openxmlformats.org/drawingml/2006/main" xmlns:r="http://schemas.openxmlformats.org/officeDocument/2006/relationships" xmlns:p="http://schemas.openxmlformats.org/presentationml/2006/main">
  <p:tag name="PA" val="v5.2.9"/>
</p:tagLst>
</file>

<file path=ppt/tags/tag49.xml><?xml version="1.0" encoding="utf-8"?>
<p:tagLst xmlns:a="http://schemas.openxmlformats.org/drawingml/2006/main" xmlns:r="http://schemas.openxmlformats.org/officeDocument/2006/relationships" xmlns:p="http://schemas.openxmlformats.org/presentationml/2006/main">
  <p:tag name="PA" val="v5.2.9"/>
</p:tagLst>
</file>

<file path=ppt/tags/tag50.xml><?xml version="1.0" encoding="utf-8"?>
<p:tagLst xmlns:a="http://schemas.openxmlformats.org/drawingml/2006/main" xmlns:r="http://schemas.openxmlformats.org/officeDocument/2006/relationships" xmlns:p="http://schemas.openxmlformats.org/presentationml/2006/main">
  <p:tag name="PA" val="v5.2.9"/>
</p:tagLst>
</file>

<file path=ppt/tags/tag51.xml><?xml version="1.0" encoding="utf-8"?>
<p:tagLst xmlns:a="http://schemas.openxmlformats.org/drawingml/2006/main" xmlns:r="http://schemas.openxmlformats.org/officeDocument/2006/relationships" xmlns:p="http://schemas.openxmlformats.org/presentationml/2006/main">
  <p:tag name="PA" val="v5.2.9"/>
</p:tagLst>
</file>

<file path=ppt/tags/tag52.xml><?xml version="1.0" encoding="utf-8"?>
<p:tagLst xmlns:a="http://schemas.openxmlformats.org/drawingml/2006/main" xmlns:r="http://schemas.openxmlformats.org/officeDocument/2006/relationships" xmlns:p="http://schemas.openxmlformats.org/presentationml/2006/main">
  <p:tag name="PA" val="v5.2.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Lato"/>
        <a:ea typeface="微软雅黑"/>
        <a:cs typeface=""/>
      </a:majorFont>
      <a:minorFont>
        <a:latin typeface="Lato Medium"/>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机密文件  禁止外传">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938</Words>
  <Application>Microsoft Office PowerPoint</Application>
  <PresentationFormat>宽屏</PresentationFormat>
  <Paragraphs>135</Paragraphs>
  <Slides>17</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17</vt:i4>
      </vt:variant>
    </vt:vector>
  </HeadingPairs>
  <TitlesOfParts>
    <vt:vector size="29" baseType="lpstr">
      <vt:lpstr>Microsoft YaHei UI</vt:lpstr>
      <vt:lpstr>OPPOSans R</vt:lpstr>
      <vt:lpstr>等线</vt:lpstr>
      <vt:lpstr>等线 Light</vt:lpstr>
      <vt:lpstr>微软雅黑</vt:lpstr>
      <vt:lpstr>Arial</vt:lpstr>
      <vt:lpstr>Lato</vt:lpstr>
      <vt:lpstr>Lato Black</vt:lpstr>
      <vt:lpstr>Lato Light</vt:lpstr>
      <vt:lpstr>Lato Medium</vt:lpstr>
      <vt:lpstr>Office 主题​​</vt:lpstr>
      <vt:lpstr>机密文件  禁止外传</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此处填写大标题 (可根据实际情况进行调整）</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Misty Tan</dc:creator>
  <cp:lastModifiedBy>tan meiqun</cp:lastModifiedBy>
  <cp:revision>56</cp:revision>
  <dcterms:created xsi:type="dcterms:W3CDTF">2022-04-20T09:56:00Z</dcterms:created>
  <dcterms:modified xsi:type="dcterms:W3CDTF">2022-06-13T06:38:49Z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7C82398928324876B30CAF1427BB9A39</vt:lpwstr>
  </property>
  <property fmtid="{D5CDD505-2E9C-101B-9397-08002B2CF9AE}" pid="3" name="KSOProductBuildVer">
    <vt:lpwstr>2052-11.1.0.11744</vt:lpwstr>
  </property>
</Properties>
</file>